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725144"/>
            <a:ext cx="5120640" cy="1581150"/>
          </a:xfrm>
        </p:spPr>
        <p:txBody>
          <a:bodyPr/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Коротнева</a:t>
            </a:r>
            <a:r>
              <a:rPr lang="ru-RU" dirty="0" smtClean="0"/>
              <a:t> </a:t>
            </a:r>
            <a:r>
              <a:rPr lang="ru-RU" dirty="0"/>
              <a:t>А</a:t>
            </a:r>
            <a:r>
              <a:rPr lang="ru-RU" dirty="0" smtClean="0"/>
              <a:t>настасия Владимировна,</a:t>
            </a:r>
          </a:p>
          <a:p>
            <a:r>
              <a:rPr lang="ru-RU" dirty="0" smtClean="0"/>
              <a:t>Студентка 637 группы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3640" y="1916832"/>
            <a:ext cx="5546862" cy="252028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anose="03010101010201010101" pitchFamily="66" charset="0"/>
              </a:rPr>
              <a:t>Книжный уголок в группе детского сада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129"/>
            <a:ext cx="3419872" cy="241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71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err="1" smtClean="0"/>
              <a:t>Книжкин</a:t>
            </a:r>
            <a:r>
              <a:rPr lang="ru-RU" sz="6600" dirty="0" smtClean="0"/>
              <a:t> Дом</a:t>
            </a:r>
            <a:endParaRPr lang="ru-RU" sz="6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456384" cy="51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36" y="1340768"/>
            <a:ext cx="460851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11" y="4149646"/>
            <a:ext cx="3791899" cy="25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15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Тематическая выставка детских работ.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704856" cy="513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0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«Домик« украшен </a:t>
            </a:r>
            <a:r>
              <a:rPr lang="ru-RU" dirty="0"/>
              <a:t>городецкими цветами, </a:t>
            </a:r>
            <a:r>
              <a:rPr lang="ru-RU" dirty="0" smtClean="0"/>
              <a:t>вырезанными </a:t>
            </a:r>
            <a:r>
              <a:rPr lang="ru-RU" dirty="0"/>
              <a:t>из цветной бумаги.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6480"/>
            <a:ext cx="3528392" cy="530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528392" cy="530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4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216024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Детям очень нравится проводить время в "центре книги" рассматривая энциклопедии, знакомиться с русскими и зарубежными писателями и их рассказами.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264696" cy="417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15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40615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02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20480" cy="65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22434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032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54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44</TotalTime>
  <Words>57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Soho</vt:lpstr>
      <vt:lpstr>Книжный уголок в группе детского сада</vt:lpstr>
      <vt:lpstr>Книжкин Дом</vt:lpstr>
      <vt:lpstr>Тематическая выставка детских работ.</vt:lpstr>
      <vt:lpstr>«Домик« украшен городецкими цветами, вырезанными из цветной бумаги.</vt:lpstr>
      <vt:lpstr>Детям очень нравится проводить время в "центре книги" рассматривая энциклопедии, знакомиться с русскими и зарубежными писателями и их рассказами.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Книжный уголок в группе детского сада</dc:title>
  <dc:creator>папик</dc:creator>
  <cp:lastModifiedBy>папик</cp:lastModifiedBy>
  <cp:revision>5</cp:revision>
  <dcterms:created xsi:type="dcterms:W3CDTF">2014-12-19T17:49:34Z</dcterms:created>
  <dcterms:modified xsi:type="dcterms:W3CDTF">2014-12-20T14:05:15Z</dcterms:modified>
</cp:coreProperties>
</file>