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B282-0DC8-4F98-9D4B-7EF1329BB1E2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FA33-0275-453A-8A5A-C02318752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ВОЛГОГРАДСКИЙ СОЦИАЛЬНО-ПЕДАГОГИЧЕСКИЙ УНИВЕРСИТЕТ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858048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Представители научных школ психолого-педагогического направления: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77500" lnSpcReduction="20000"/>
          </a:bodyPr>
          <a:lstStyle/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Крюкова Е.А.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Борытко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Брылев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Воробьев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Глебов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Данильчук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Зайцев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Карасик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Красавский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Крюкова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Крючков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Кудряшова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Разбегаева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Сахарчук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Г.И.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Слышкин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Г.Г.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Смыковская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Столярчук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Супрун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Тропкина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Шаховский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Щеглова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Ильин  Владимир </a:t>
            </a:r>
            <a:r>
              <a:rPr lang="ru-RU" b="1" dirty="0"/>
              <a:t>Сергеевич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928670"/>
            <a:ext cx="4429156" cy="78263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еория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целостного учебно-воспитательного процесса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429156" cy="50720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Профессор.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С. Ильин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заведовал кафедрой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ВГСПУ в 1974–1987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гг.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 известной в педагогической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науке теории целостного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воспитательного процесса, основатель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нового направления педагогических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исследований и крупной научной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школы, объединяющей к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сегодняшнему дню более 30 докторов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 и более 300 кандидатов наук —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прямых его учеников, а также тех, кто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работает под их руководством, и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последователей во всех уголках страны.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Николай Константинович Сергеев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714908" cy="928694"/>
          </a:xfrm>
        </p:spPr>
        <p:txBody>
          <a:bodyPr>
            <a:normAutofit fontScale="62500" lnSpcReduction="20000"/>
          </a:bodyPr>
          <a:lstStyle/>
          <a:p>
            <a:endParaRPr lang="ru-RU" i="1" dirty="0" smtClean="0"/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НЕПРЕРЫВНОЕ ПЕДАГОГИЧЕСКОЕ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543428" cy="41830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Ректор ВГПУ,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Работает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ВГСПУ 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1977 г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Член-корреспондент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наук, профессор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автор теории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непрерывного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педагогического образования,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концепции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технологии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становления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университетских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комплексов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эффективной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отечественного непрерывного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Автор более 180 научных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научно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047319" cy="37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Зайцев Владимир Васильевич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4040188" cy="857257"/>
          </a:xfrm>
        </p:spPr>
        <p:txBody>
          <a:bodyPr>
            <a:normAutofit fontScale="92500" lnSpcReduction="20000"/>
          </a:bodyPr>
          <a:lstStyle/>
          <a:p>
            <a:endParaRPr lang="ru-RU" sz="17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ОТКРЫТОЕ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ОБРАЗОВАНИЕ - СВОБОДНОЕ ВОСПИТАНИЕ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7149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Доктор педагогических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наук.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Профессор кафедры естественно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дисциплин.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Работает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ВГСПУ с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1981 года.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Профессор В.В.Зайцев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авторитетный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ученый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руководитель научной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школы,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исследующей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личностной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свободы школьника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разработал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обосновал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целостную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концепцию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построения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процесса на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свободы, что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позволяет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качественно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изменить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современной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начальной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0718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Сериков Владислав Владиславович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614866" cy="6429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ЛИЧНОСТНО-ОРИЕНТИРОВАННОЕ ОБРАЗОВАНИЕ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211668" cy="507209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педагогических наук, профессор.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1980 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Защитил кандидатскую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диссертацию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 Москве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диссертационном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совете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общей педагогики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АПН СССР.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1985 г. по настоящее время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В.В. Сериков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заведует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кафедрой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Управления педагогическими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Института личностно-ориентированного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 ВГСПУ.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5712" y="1785926"/>
            <a:ext cx="3578254" cy="42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Данильчук</a:t>
            </a:r>
            <a:r>
              <a:rPr lang="ru-RU" b="1" dirty="0"/>
              <a:t> Валерий Иванович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Гуманитаризация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физического образования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857364"/>
            <a:ext cx="4786346" cy="500063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октор педагогических наук, профессор.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Советник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ректорате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ВГСПУ.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Член-корреспондент Российской академии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1978 г работает в ВГСПУ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1997 г. он успешно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защитил докторскую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диссертацию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тему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Гуманитаризация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Физического образования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средней школе».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направлении развивается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его научная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личностно-гуманитарную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парадигму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применительно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 сфере естественных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наук,</a:t>
            </a:r>
          </a:p>
          <a:p>
            <a:pPr algn="just">
              <a:buNone/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В.И.Данильчук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убедительно показывает,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личностного смысла,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ценности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физического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познания для различных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сфер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жизнедеятельности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человека должен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стать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особым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компонентом содержания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физического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199572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449</Words>
  <Application>Microsoft Office PowerPoint</Application>
  <PresentationFormat>Экран (4:3)</PresentationFormat>
  <Paragraphs>119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ВОЛГОГРАДСКИЙ СОЦИАЛЬНО-ПЕДАГОГИЧЕСКИЙ УНИВЕРСИТЕТ</vt:lpstr>
      <vt:lpstr>Представители научных школ психолого-педагогического направления:</vt:lpstr>
      <vt:lpstr>Ильин  Владимир Сергеевич  </vt:lpstr>
      <vt:lpstr>Николай Константинович Сергеев</vt:lpstr>
      <vt:lpstr>Зайцев Владимир Васильевич </vt:lpstr>
      <vt:lpstr>Сериков Владислав Владиславович </vt:lpstr>
      <vt:lpstr>Данильчук Валерий Иванович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СОЦИАЛЬНО-ПЕДАГОГИЧЕСКИЙ УНИВЕРСИТЕТ</dc:title>
  <dc:creator>Оленька</dc:creator>
  <cp:lastModifiedBy>Оленька</cp:lastModifiedBy>
  <cp:revision>7</cp:revision>
  <dcterms:created xsi:type="dcterms:W3CDTF">2013-03-23T07:07:03Z</dcterms:created>
  <dcterms:modified xsi:type="dcterms:W3CDTF">2013-04-03T19:34:21Z</dcterms:modified>
</cp:coreProperties>
</file>