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4" r:id="rId4"/>
    <p:sldId id="260" r:id="rId5"/>
    <p:sldId id="263" r:id="rId6"/>
    <p:sldId id="261" r:id="rId7"/>
    <p:sldId id="257" r:id="rId8"/>
    <p:sldId id="258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26" autoAdjust="0"/>
    <p:restoredTop sz="94660"/>
  </p:normalViewPr>
  <p:slideViewPr>
    <p:cSldViewPr>
      <p:cViewPr varScale="1">
        <p:scale>
          <a:sx n="68" d="100"/>
          <a:sy n="68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Задачи алхимиков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i="1" dirty="0" smtClean="0"/>
              <a:t>Ржавчина превращает железо в сталь</a:t>
            </a:r>
            <a:endParaRPr lang="ru-RU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4282" y="1214422"/>
            <a:ext cx="45005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Кавказе с древности известен удивительный способ получения стали из железа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ржавление в земле. Железные полосы зарывали в землю и откапывали через 10-15 лет, а потом кузнецы ковали из железа, покрытого ржавчиной, замечательные сабли, которые могли перерубить даже ружейный ствол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объяснить высокое качество металла сабель кавказских горцев?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0" name="Picture 4" descr="http://www.checheninfo.ru/uploads/posts/2015-09/sabli-raya-chast3_9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643338" cy="2739792"/>
          </a:xfrm>
          <a:prstGeom prst="rect">
            <a:avLst/>
          </a:prstGeom>
          <a:noFill/>
        </p:spPr>
      </p:pic>
      <p:pic>
        <p:nvPicPr>
          <p:cNvPr id="34824" name="Picture 8" descr="http://s57.radikal.ru/i155/1103/7c/d177876da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2728" y="4357694"/>
            <a:ext cx="402231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etallurgie.narod.ru/s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176437" cy="3071834"/>
          </a:xfrm>
          <a:prstGeom prst="rect">
            <a:avLst/>
          </a:prstGeom>
          <a:noFill/>
        </p:spPr>
      </p:pic>
      <p:pic>
        <p:nvPicPr>
          <p:cNvPr id="35844" name="Picture 4" descr="http://2.bp.blogspot.com/-g_qlk_8Ia6Q/UIGE4iT3aDI/AAAAAAAAAys/1uzoBZtgjkU/s1600/Nitrid_jel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69092"/>
            <a:ext cx="4143404" cy="31318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585789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Нитрид железа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i="1" dirty="0" smtClean="0"/>
              <a:t>Не может быть!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Алхимик и звездочет бухарского эмира однажды сказал, что может показать своему господину «шайтана», принимающего образ жидкости, пожирающей золото.</a:t>
            </a:r>
          </a:p>
          <a:p>
            <a:r>
              <a:rPr lang="ru-RU" sz="2400" dirty="0" smtClean="0"/>
              <a:t>Он поглотил газообразный красно-бурый оксид другим, жидким оксидом. При этом получилась сильная кислота и новый газообразный оксид – бесцветный, но легко превращающийся на воздухе в красно-бурый газ. </a:t>
            </a:r>
          </a:p>
          <a:p>
            <a:r>
              <a:rPr lang="ru-RU" sz="2400" dirty="0" smtClean="0"/>
              <a:t>Затем алхимик смешал полученную сильную кислоту с поваренной солью и бросил в смесь золотой перстень. Перстень стал покрываться пузырьками газа, а потом и вовсе исчез… Эмир приказал запечатать сосуд с дьявольской жидкостью и закопать его в землю, а алхимика заключить в подземелье.</a:t>
            </a:r>
          </a:p>
          <a:p>
            <a:r>
              <a:rPr lang="ru-RU" sz="2400" dirty="0" smtClean="0"/>
              <a:t>Есть ли химический смысл у этой легенды</a:t>
            </a:r>
            <a:r>
              <a:rPr lang="ru-RU" sz="2400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olizej.at.ua/_fr/5/2074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082699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i="1" dirty="0" smtClean="0"/>
              <a:t>«Газ Одиссея»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 времен Гомера известен этот оксид – бесцветный газ с резким запахом. Одиссей – хитроумный герой Троянской войны, окуривал им помещение, в котором сражался, и, в конце концов, победил женихов Пенелопы.</a:t>
            </a:r>
          </a:p>
          <a:p>
            <a:r>
              <a:rPr lang="ru-RU" sz="2400" dirty="0" smtClean="0"/>
              <a:t>Плиний старший, римский историк (23-79 года н.э.) тоже упоминал в своих сочинениях о газообразном оксиде, который уничтожает инфекцию и вредных насекомых. Тот же оксид стал причиной смерти Плиния во время извержения Везувия в 79 году н.э.</a:t>
            </a:r>
          </a:p>
          <a:p>
            <a:r>
              <a:rPr lang="ru-RU" sz="2400" dirty="0" smtClean="0"/>
              <a:t>Когда «газ Одиссея» смешивают с влажным сероводородом, то выделяется сера, а </a:t>
            </a:r>
            <a:r>
              <a:rPr lang="ru-RU" sz="2400" dirty="0" err="1" smtClean="0"/>
              <a:t>пероксид</a:t>
            </a:r>
            <a:r>
              <a:rPr lang="ru-RU" sz="2400" dirty="0" smtClean="0"/>
              <a:t> водорода в водном растворе превращает его в сильную кислоту.</a:t>
            </a:r>
          </a:p>
          <a:p>
            <a:r>
              <a:rPr lang="ru-RU" sz="2400" dirty="0" smtClean="0"/>
              <a:t>Что это за газ</a:t>
            </a:r>
            <a:r>
              <a:rPr lang="ru-RU" sz="2400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op-antropos.com/images/3/Odyssey/Dolon%20Painter,%204%20%D0%B2%D0%B5%D0%BA%20%D0%B4%D0%BE%20%D0%BD.%D1%8D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67904"/>
            <a:ext cx="4714908" cy="62805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585789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Одиссей. Греческая роспись 4 века до н.э.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8916" name="Picture 4" descr="http://godsbay.ru/antique/images/antiq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500042"/>
            <a:ext cx="3429024" cy="42701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29256" y="485776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Одиссей и Циклоп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i="1" dirty="0" smtClean="0"/>
              <a:t>Разноцветные осадки Парацельса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4296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smtClean="0"/>
              <a:t>Врач и алхимик Теофраст Парацельс (1493-1541) писал в одной из своих книг, как он нагревал соли – нитраты некоего элемента-металла и получил порошок красного цвета – «красный преципитат». Образование красного порошка сопровождалось выделением красно-бурого газа.</a:t>
            </a:r>
          </a:p>
          <a:p>
            <a:r>
              <a:rPr lang="ru-RU" sz="2100" dirty="0" smtClean="0"/>
              <a:t>Действуя на те же соли водным раствором щелочи, Парацельс получил в одном случае желтый осадок, идентичный по составу с красным преципитатом, а в другом – осадок черного цвета.</a:t>
            </a:r>
          </a:p>
          <a:p>
            <a:r>
              <a:rPr lang="ru-RU" sz="2100" dirty="0" smtClean="0"/>
              <a:t>Все эти удивительные продукты при длительном прокаливании исчезали без следа, только свечи, стоявшие рядом с ретортами для прокаливания, горели необычно ярким пламенем…</a:t>
            </a:r>
          </a:p>
          <a:p>
            <a:r>
              <a:rPr lang="ru-RU" sz="2100" dirty="0" smtClean="0"/>
              <a:t>А ещё Парацельс обнаружил, что красный и желтый осадки растворяются в соляной кислоте с образованием очень ядовитого соединения.</a:t>
            </a:r>
          </a:p>
          <a:p>
            <a:r>
              <a:rPr lang="ru-RU" sz="2100" dirty="0" smtClean="0"/>
              <a:t>С какими веществами работал Парацельс? Напишите уравнения реакций, о которых идет речь</a:t>
            </a:r>
            <a:r>
              <a:rPr lang="ru-RU" sz="2100" dirty="0" smtClean="0"/>
              <a:t>.</a:t>
            </a:r>
            <a:endParaRPr lang="ru-RU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nyxmet.com/image/cache/data/gc/1214/HgO%2012%201-8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4866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i="1" dirty="0" smtClean="0"/>
              <a:t>Потеря и находка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4296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Это событие произошло более 3000 лет тому назад. Прославленный греческий художник Никий ожидал прибытия заказанных им свинцовых белил с острова Родос в Средиземном море. Корабль с красками прибыл в афинский порт </a:t>
            </a:r>
            <a:r>
              <a:rPr lang="ru-RU" sz="2200" dirty="0" err="1" smtClean="0"/>
              <a:t>Пирей</a:t>
            </a:r>
            <a:r>
              <a:rPr lang="ru-RU" sz="2200" dirty="0" smtClean="0"/>
              <a:t>, но там неожиданно вспыхнул пожар. Пламя охватило и корабль Никия. Когда пожар погасили и вытащили на берег то, что осталось от груза, расстроенный Никий подошел к обгоревшим бочкам с белилами. </a:t>
            </a:r>
          </a:p>
          <a:p>
            <a:r>
              <a:rPr lang="ru-RU" sz="2200" dirty="0" smtClean="0"/>
              <a:t>Удалив слой угля и золы, художник обнаружил под ними ярко-красное вещество. Так, нежданно-негаданно Никий стал владельцем большой партии превосходной красной краски.</a:t>
            </a:r>
          </a:p>
          <a:p>
            <a:r>
              <a:rPr lang="ru-RU" sz="2200" dirty="0" smtClean="0"/>
              <a:t>Что произошло с белилами во время пожара? Напишите уравнение реакции.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uchportal.ru/_ld/269/79962785.png"/>
          <p:cNvPicPr>
            <a:picLocks noChangeAspect="1" noChangeArrowheads="1"/>
          </p:cNvPicPr>
          <p:nvPr/>
        </p:nvPicPr>
        <p:blipFill>
          <a:blip r:embed="rId2"/>
          <a:srcRect l="1917" t="3797" r="3185" b="7595"/>
          <a:stretch>
            <a:fillRect/>
          </a:stretch>
        </p:blipFill>
        <p:spPr bwMode="auto">
          <a:xfrm>
            <a:off x="214282" y="214290"/>
            <a:ext cx="5143536" cy="36368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9290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 гавани </a:t>
            </a:r>
            <a:r>
              <a:rPr lang="ru-RU" b="1" dirty="0" err="1" smtClean="0">
                <a:solidFill>
                  <a:srgbClr val="002060"/>
                </a:solidFill>
              </a:rPr>
              <a:t>Пирея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3012" name="Picture 4" descr="http://russkijmetall.ru/sites/risunki/svincovyj%20sur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357694"/>
            <a:ext cx="3514734" cy="2343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00760" y="614364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Свинцовый сурик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3016" name="Picture 8" descr="http://grafika.ru/iblock/701/701cb326bd3a16080a06100fb90e25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3936" y="285728"/>
            <a:ext cx="3207299" cy="350046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16" y="392906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Никий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i="1" dirty="0" smtClean="0"/>
              <a:t>Дух из солей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357298"/>
            <a:ext cx="8286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сочинениях монаха-алхимика Василия Валентина (</a:t>
            </a:r>
            <a:r>
              <a:rPr lang="en-US" sz="2400" dirty="0" smtClean="0"/>
              <a:t>XV</a:t>
            </a:r>
            <a:r>
              <a:rPr lang="ru-RU" sz="2400" dirty="0" smtClean="0"/>
              <a:t>век), которого многие историки химии считают мифической фигурой, было рекомендовано получать «дух из солей» - «</a:t>
            </a:r>
            <a:r>
              <a:rPr lang="ru-RU" sz="2400" dirty="0" err="1" smtClean="0"/>
              <a:t>спиритус</a:t>
            </a:r>
            <a:r>
              <a:rPr lang="ru-RU" sz="2400" dirty="0" smtClean="0"/>
              <a:t> </a:t>
            </a:r>
            <a:r>
              <a:rPr lang="ru-RU" sz="2400" dirty="0" err="1" smtClean="0"/>
              <a:t>салис</a:t>
            </a:r>
            <a:r>
              <a:rPr lang="ru-RU" sz="2400" dirty="0" smtClean="0"/>
              <a:t>» - прокаливанием смеси каменной соли и железного купороса. При этом отгонялась жидкость, которая поражала воображение алхимиков: она дымила на воздухе, вызывала кашель, разъедала ткань, бумагу, металл… О каком веществе идет речь? Что за реакции использовались в получении «духа из солей</a:t>
            </a:r>
            <a:r>
              <a:rPr lang="ru-RU" sz="2400" dirty="0" smtClean="0"/>
              <a:t>»?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physchem.chimfak.rsu.ru/Source/History/Persones/photos/Basil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582367" cy="4368739"/>
          </a:xfrm>
          <a:prstGeom prst="rect">
            <a:avLst/>
          </a:prstGeom>
          <a:noFill/>
        </p:spPr>
      </p:pic>
      <p:pic>
        <p:nvPicPr>
          <p:cNvPr id="33798" name="Picture 6" descr="к стр 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642918"/>
            <a:ext cx="3267075" cy="5886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714356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Василий Валентин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«Алхимические трактаты»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i="1" dirty="0" smtClean="0"/>
              <a:t>Простая задача с трудным решением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237855"/>
            <a:ext cx="85011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Немецкий химик и аптекарь Иоганн Рудольф </a:t>
            </a:r>
            <a:r>
              <a:rPr lang="ru-RU" sz="2400" dirty="0" err="1" smtClean="0"/>
              <a:t>Глаубер</a:t>
            </a:r>
            <a:r>
              <a:rPr lang="ru-RU" sz="2400" dirty="0" smtClean="0"/>
              <a:t> в 1648 году впервые осуществил реакцию получения кислоты (соляной, азотной) из её соли действием серной кислоты. </a:t>
            </a:r>
          </a:p>
          <a:p>
            <a:r>
              <a:rPr lang="ru-RU" sz="2400" dirty="0" smtClean="0"/>
              <a:t>После этого многие химики пытались аналогичным способом получить из нитрита натрия азотистую кислоту, а из тиосульфата натрия – тиосерную кислоту. </a:t>
            </a:r>
          </a:p>
          <a:p>
            <a:r>
              <a:rPr lang="ru-RU" sz="2400" dirty="0" smtClean="0"/>
              <a:t>Но каждый раз происходило нечто странное. В реакции с нитритом натрия почему-то выделялся красно-бурый газ, а из смеси тиосульфата натрия с серной кислотой – бесцветный газ с резким запахом, причем исходная соль превращалась в вещество желтоватого цвета.</a:t>
            </a:r>
          </a:p>
          <a:p>
            <a:r>
              <a:rPr lang="ru-RU" sz="2400" dirty="0" smtClean="0"/>
              <a:t>Почему не удалось получить эти кислоты способом И.Р. </a:t>
            </a:r>
            <a:r>
              <a:rPr lang="ru-RU" sz="2400" dirty="0" err="1" smtClean="0"/>
              <a:t>Глаубера</a:t>
            </a:r>
            <a:r>
              <a:rPr lang="ru-RU" sz="2400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hij.ru/upload/medialibrary/f97/f97914dac3ad4482c8ee9eff2fab5f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786742" cy="6309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b="1" i="1" dirty="0" smtClean="0"/>
              <a:t>Какой газ?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033423"/>
            <a:ext cx="84296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практике алхимиков использовались два метода химического анализа веществ – «сухой» и «мокрый». Сухой способ заключался в прокаливании вещества до получения видимых изменений (признаков реакции). Мокрый способ состоял в обработке исследуемого вещества растворами кислот разной концентрации.</a:t>
            </a:r>
          </a:p>
          <a:p>
            <a:r>
              <a:rPr lang="ru-RU" sz="2000" dirty="0" smtClean="0"/>
              <a:t>В результате алхимики позднего Средневековья могли провести следующий эксперимент. В концентрированную серную кислоту при обычной температуре бросали щепотку железных стружек, тщательно очищенных от ржавчины. Никакой реакции! Нагревали колбу с кислотой и стружками и обнаруживали, что выделяется негорючий газ с неприятным, резким запахом. Пропускали этот газ через воду с несколькими каплями лакмуса – раствор окрашивался в красный цвет.</a:t>
            </a:r>
          </a:p>
          <a:p>
            <a:r>
              <a:rPr lang="ru-RU" sz="2000" dirty="0" smtClean="0"/>
              <a:t>Другую порцию серной кислоты разбавляли водой и также бросали в неё железные стружки. Выделялся газ без цвета и запаха, который вспыхивал от горящей лучинки.</a:t>
            </a:r>
          </a:p>
          <a:p>
            <a:r>
              <a:rPr lang="ru-RU" sz="2000" dirty="0" smtClean="0"/>
              <a:t>Объясните эти явления, напишите уравнения реакций</a:t>
            </a:r>
            <a:r>
              <a:rPr lang="ru-RU" sz="2000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Продукт оазиса </a:t>
            </a:r>
            <a:r>
              <a:rPr lang="ru-RU" b="1" i="1" dirty="0" smtClean="0"/>
              <a:t>Амона</a:t>
            </a:r>
            <a:r>
              <a:rPr lang="ru-RU" b="1" i="1" dirty="0" smtClean="0"/>
              <a:t>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857256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Арабские алхимики получали из оазиса </a:t>
            </a:r>
            <a:r>
              <a:rPr lang="ru-RU" sz="2300" dirty="0" err="1" smtClean="0"/>
              <a:t>Аммона</a:t>
            </a:r>
            <a:r>
              <a:rPr lang="ru-RU" sz="2300" dirty="0" smtClean="0"/>
              <a:t>, расположенного в пустыне Сахара, бесцветное кристаллическое вещество, которое они называли «</a:t>
            </a:r>
            <a:r>
              <a:rPr lang="ru-RU" sz="2300" dirty="0" err="1" smtClean="0"/>
              <a:t>нушадир</a:t>
            </a:r>
            <a:r>
              <a:rPr lang="ru-RU" sz="2300" dirty="0" smtClean="0"/>
              <a:t>». При растирании «</a:t>
            </a:r>
            <a:r>
              <a:rPr lang="ru-RU" sz="2300" dirty="0" err="1" smtClean="0"/>
              <a:t>нушадира</a:t>
            </a:r>
            <a:r>
              <a:rPr lang="ru-RU" sz="2300" dirty="0" smtClean="0"/>
              <a:t>» с гашеной известью и нагревании смеси выделялся газ с резким запахом, хорошо растворимый в воде. </a:t>
            </a:r>
            <a:endParaRPr lang="ru-RU" sz="2300" dirty="0" smtClean="0"/>
          </a:p>
          <a:p>
            <a:r>
              <a:rPr lang="ru-RU" sz="2300" dirty="0" smtClean="0"/>
              <a:t>Алхимики заметили, что водный раствор этого газа, находясь рядом с соляной кислотой, начинал «дымить» и с течением времени все стеклянные сосуды рядом с ними покрывались белым налетом. </a:t>
            </a:r>
            <a:endParaRPr lang="ru-RU" sz="2300" dirty="0" smtClean="0"/>
          </a:p>
          <a:p>
            <a:r>
              <a:rPr lang="ru-RU" sz="2300" dirty="0" smtClean="0"/>
              <a:t>Алхимики </a:t>
            </a:r>
            <a:r>
              <a:rPr lang="ru-RU" sz="2300" dirty="0" smtClean="0"/>
              <a:t>отметили ещё кое-что: когда раствор неизвестного газа добавляли к водному раствору медного купороса, то голубая окраска последнего становилась интенсивно синей.</a:t>
            </a:r>
          </a:p>
          <a:p>
            <a:r>
              <a:rPr lang="ru-RU" sz="2300" dirty="0" smtClean="0"/>
              <a:t>Объясните эти явления. Напишите уравнения химических реакций, о которых идет речь в тексте</a:t>
            </a:r>
            <a:r>
              <a:rPr lang="ru-RU" sz="2300" dirty="0" smtClean="0"/>
              <a:t>.</a:t>
            </a:r>
            <a:endParaRPr lang="ru-RU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Оазис Амона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http://drevniy-egipet.ru/wp-content/uploads/2013/11/siw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429000"/>
            <a:ext cx="4572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000108"/>
            <a:ext cx="8643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Оазис прославился благодаря греческому храму, посвященному оракулу Амона. Его можно и сегодня увидеть на возвышенности </a:t>
            </a:r>
            <a:r>
              <a:rPr lang="ru-RU" sz="2200" dirty="0" err="1" smtClean="0"/>
              <a:t>Агурми</a:t>
            </a:r>
            <a:r>
              <a:rPr lang="ru-RU" sz="2200" dirty="0" smtClean="0"/>
              <a:t> в четырех километрах от города Сива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При проведении археологических экспедиций было выявлено, что Сива является одним из самых древнейших поселений на земле. Она была заселена уже в период палеолита и неолита.</a:t>
            </a:r>
            <a:endParaRPr lang="ru-RU" sz="2200" dirty="0"/>
          </a:p>
        </p:txBody>
      </p:sp>
      <p:pic>
        <p:nvPicPr>
          <p:cNvPr id="27650" name="Picture 2" descr="http://drevniy-egipet.ru/wp-content/uploads/2013/11/siw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64" y="4071942"/>
            <a:ext cx="407604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7467600" cy="57150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Что же получилось?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071546"/>
            <a:ext cx="6072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Исследуя свойства магния, алхимики наблюдали следующие явления. При сжигании металлического магния получался продукт – белый порошок. Его обрабатывали небольшим количеством воды и нагревали смесь. Из колбы выделялся газ с характерным запахом. </a:t>
            </a:r>
          </a:p>
          <a:p>
            <a:r>
              <a:rPr lang="ru-RU" sz="2400" dirty="0" smtClean="0"/>
              <a:t>В наше время, если бы мы поднесли полоску фильтровальной бумаги, смоченной раствором фенолфталеина, то индикатор приобрел бы малиновый цвет.</a:t>
            </a:r>
          </a:p>
          <a:p>
            <a:r>
              <a:rPr lang="ru-RU" sz="2400" dirty="0" smtClean="0"/>
              <a:t>Объясните результаты опыта, приведите уравнения описанных химических реакций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28674" name="Picture 2" descr="http://www.almera-group.com/var/ezwebin_site/storage/images/produkciya/polnyj_spisok_produkcii/oksid_magniya_99/7244-4-rus-RU/oksid_magniya_99_me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3214" y="4357694"/>
            <a:ext cx="2190752" cy="2190752"/>
          </a:xfrm>
          <a:prstGeom prst="rect">
            <a:avLst/>
          </a:prstGeom>
          <a:noFill/>
        </p:spPr>
      </p:pic>
      <p:pic>
        <p:nvPicPr>
          <p:cNvPr id="28676" name="Picture 4" descr="Магниевая фотовспышка"/>
          <p:cNvPicPr>
            <a:picLocks noChangeAspect="1" noChangeArrowheads="1"/>
          </p:cNvPicPr>
          <p:nvPr/>
        </p:nvPicPr>
        <p:blipFill>
          <a:blip r:embed="rId3"/>
          <a:srcRect l="7813" t="3515" r="42187" b="44922"/>
          <a:stretch>
            <a:fillRect/>
          </a:stretch>
        </p:blipFill>
        <p:spPr bwMode="auto">
          <a:xfrm>
            <a:off x="6357950" y="928670"/>
            <a:ext cx="2286016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1150</Words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Задачи алхимиков</vt:lpstr>
      <vt:lpstr>Дух из солей</vt:lpstr>
      <vt:lpstr>Слайд 3</vt:lpstr>
      <vt:lpstr>Простая задача с трудным решением</vt:lpstr>
      <vt:lpstr>Слайд 5</vt:lpstr>
      <vt:lpstr>Какой газ?</vt:lpstr>
      <vt:lpstr>Продукт оазиса Амона!</vt:lpstr>
      <vt:lpstr>Оазис Амона</vt:lpstr>
      <vt:lpstr>Что же получилось? </vt:lpstr>
      <vt:lpstr>Ржавчина превращает железо в сталь</vt:lpstr>
      <vt:lpstr>Слайд 11</vt:lpstr>
      <vt:lpstr>Не может быть!</vt:lpstr>
      <vt:lpstr>Слайд 13</vt:lpstr>
      <vt:lpstr>«Газ Одиссея»</vt:lpstr>
      <vt:lpstr>Слайд 15</vt:lpstr>
      <vt:lpstr>Разноцветные осадки Парацельса</vt:lpstr>
      <vt:lpstr>Слайд 17</vt:lpstr>
      <vt:lpstr>Потеря и находка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алхимиков</dc:title>
  <dc:creator>User</dc:creator>
  <cp:lastModifiedBy>User</cp:lastModifiedBy>
  <cp:revision>14</cp:revision>
  <dcterms:created xsi:type="dcterms:W3CDTF">2016-04-03T16:55:23Z</dcterms:created>
  <dcterms:modified xsi:type="dcterms:W3CDTF">2016-04-03T21:09:20Z</dcterms:modified>
</cp:coreProperties>
</file>