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9" r:id="rId11"/>
    <p:sldId id="268" r:id="rId12"/>
    <p:sldId id="266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7DC1E4-2163-43A2-928A-1D3393F4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9BF0D-F74C-4D5E-99D2-681BE72136AE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113A10-CC44-4E0D-AB76-A36FAA745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56E758-89EF-4948-9367-4EDB9B38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830C-8EE9-4FF8-935B-A0C09C19F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54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8AA1F7-E6EB-429A-A0CF-CC771769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C7B1C-7705-4DE8-8873-E3E9CFBBCB05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CA1EBF-CEA9-45D7-8136-9C079AEB0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FE7E0C-537E-4188-9E6D-D25D0972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0978D-CDC6-4F18-9556-B62BDC6EB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66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9D5F3D0-4CD2-43A4-8843-DDF2293A3E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65CA-A1FF-4F05-976C-1073669CE32F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2E7920-C9B0-46FE-9675-795D749EBB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37A127-75E6-4D56-B45A-4F8E08DDFD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98CDE-FE37-41B3-864E-DBAE8542D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40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79DAFB3-E7C3-4C02-80F8-0676EEB9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44373-ECC8-4769-B296-780C3CE62E50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080A31D-66A7-455A-984A-5EDB88B4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F3322EA-2AC5-4DE1-B932-F55F702D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948CA-E705-4137-816B-AB77B936B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838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B4EEE48-5699-447A-8572-AE0A3EDE1C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0C88E-E3DE-4A03-858E-963C390DB98D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B2490F4-DA8A-4DDE-84BF-EA273287C2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03D9ADE-4546-4F6C-9027-D72E73E2F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CB97A-4395-4F21-9F71-AAE24BB6E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303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740D957-8BAF-494E-9282-3B48B73661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5B5D7-EB0E-4C97-828D-604F23F6F74A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1A40639-3D32-413D-935F-ACAB1BD15D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6FA9E4B-8BFD-429F-BEE1-589BDBCE48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67CFE-A9D9-498D-B467-E77772A3C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125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9A93A2-3AF7-48BC-9269-C1D52FEEF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A80F4-F6CF-4290-AFD1-F3875729B210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7D090C-DFAE-43EF-B305-B8D2934C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8BF1C6-5DF6-4EFC-9E5F-C00CBD25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A8618-BBFB-4816-A759-C791C2D29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6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812ADE-E267-452E-9B1C-E1DCC7A3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0EB1-A245-4FCE-A6F9-BD3A2EA7280B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36DAC0-78FE-4FF9-9535-811CEFEB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DED41F-1CDB-4E16-AA1D-5FDB2567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AA08C-932C-4190-AE38-064C7EBE2E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4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33D805-297B-4BB1-8B7F-DF9165EA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B4D64-EEC3-44B9-A82B-C3F5FA98ECDC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9472B1-DEFB-4150-BD95-25B8C013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03342C-14C0-40C7-8DB9-F53B5DD0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BF4CE-C158-4799-B0EB-C95651C29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66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887561-D649-4BA8-B98E-0A483C46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D4DA-48E6-4162-9341-F43EFF774C96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4C87E5-0311-4A86-B1AF-E2DC8E977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653C40-0435-4553-B69A-31EC6526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FF05F-8FC6-4EAF-AC2F-61B994350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66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99B1E13-163C-4A12-B496-9C871EFC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13981-51F0-40CC-893B-798D9CA238B5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B6DDBB2-D248-4573-AD1A-12112D79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48DB2F-152A-430B-B9B6-14F02A8F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7AB2C-1D97-49F4-8471-6550BF5AD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98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DD330ED-9E22-4AEB-8A66-BB12BE09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692DC-9A34-4C61-9EA1-6C77D308B7C3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5EE760A-6A81-4C8F-B406-4E16D93C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D519517-6497-4685-BF2E-BCEDEC1A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963A-E6E0-493E-927E-B9896582A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8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9726385-DAAF-4FFE-95E0-F73F5E80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91EC-DD3A-4D7E-9097-FBC9E83452C0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674090A-F916-4AF2-8426-F1DF5E21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69F2E64-016A-4843-91A5-84363D9E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4BC22-118A-43A6-BAC3-6ED74C3DE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7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39439FC2-76C9-4BB4-8130-03DCCF040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D3A45-341A-4383-8F51-9691C5881E3C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4B0A4A5-A4B9-4A9B-9A1F-A3B4A4AE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B39F535-DA50-4B5B-9538-D72C97F7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15A39-E1B1-443C-AB58-D14A19D81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2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9100C42-EB2D-4923-9D2B-6AA63AB24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5178B-5BAB-4589-9348-E127C8C05801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68A9967-89A4-433B-AF36-21A7E0E9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6D671C1-9DFA-4F3B-862E-0793AF350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FE6E8-DA63-4DC4-A08C-754578EFE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8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B4B8545-9A88-4A10-9E4B-B9762567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BA418-E063-4F1C-A135-B4AC9F13BE11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44085F8-26D1-41D2-ACAE-703BC8AE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F693E17-61F1-447F-A14A-09307C9E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5D4DF-89B3-4397-AB4C-2CA7A363F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95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C5DE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5610"/>
            <a:chExt cx="1952625" cy="5678141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0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5F5F46-31CF-45D0-B784-C3A4674EBD85}" type="datetimeFigureOut">
              <a:rPr lang="ru-RU"/>
              <a:pPr>
                <a:defRPr/>
              </a:pPr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6C5D9189-0CAB-4AC8-9422-EB59EC6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178DBB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pravochnick.ru/psihologiya/adelaida_semenovna_simonovich_pedagog_pervyy_rossiyskiy_teoretik_obschestvennogo_doshkolnogo_vospitaniya/" TargetMode="External"/><Relationship Id="rId2" Type="http://schemas.openxmlformats.org/officeDocument/2006/relationships/hyperlink" Target="https://ru.wikipedia.org/wiki/&#1057;&#1080;&#1084;&#1086;&#1085;&#1086;&#1074;&#1080;&#1095;,_&#1040;&#1076;&#1077;&#1083;&#1072;&#1080;&#1076;&#1072;_&#1057;&#1077;&#1084;&#1105;&#1085;&#1086;&#1074;&#1085;&#1072;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b.1september.ru/article.php?ID=20040100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781B5-F11A-47DD-93C7-4942D0B41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975" y="446088"/>
            <a:ext cx="5302250" cy="23526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Аделаида Семёновна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>
                <a:solidFill>
                  <a:schemeClr val="accent2">
                    <a:lumMod val="75000"/>
                  </a:schemeClr>
                </a:solidFill>
              </a:rPr>
              <a:t>       Симонович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A312EC-D10C-47EE-BF9F-DCC2F847D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4938" y="3770313"/>
            <a:ext cx="5019675" cy="2133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/>
              <a:t>Работу выполнили студентки 1-го курса: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/>
              <a:t>Курочкина Полина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/>
              <a:t>Донская Виктория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/>
              <a:t>Батурова Мария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/>
              <a:t>Руководитель: Ёлкина Наталья Васильевна</a:t>
            </a:r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3" y="199870"/>
            <a:ext cx="2828925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833563" y="306388"/>
            <a:ext cx="8910637" cy="1281112"/>
          </a:xfrm>
        </p:spPr>
        <p:txBody>
          <a:bodyPr/>
          <a:lstStyle/>
          <a:p>
            <a:r>
              <a:rPr lang="ru-RU" altLang="ru-RU" smtClean="0"/>
              <a:t>Развитие речи</a:t>
            </a:r>
          </a:p>
        </p:txBody>
      </p:sp>
      <p:sp>
        <p:nvSpPr>
          <p:cNvPr id="27651" name="Объект 2"/>
          <p:cNvSpPr>
            <a:spLocks noGrp="1" noChangeArrowheads="1"/>
          </p:cNvSpPr>
          <p:nvPr>
            <p:ph idx="1"/>
          </p:nvPr>
        </p:nvSpPr>
        <p:spPr>
          <a:xfrm>
            <a:off x="760413" y="1223963"/>
            <a:ext cx="6048375" cy="5468937"/>
          </a:xfrm>
        </p:spPr>
        <p:txBody>
          <a:bodyPr/>
          <a:lstStyle/>
          <a:p>
            <a:r>
              <a:rPr lang="ru-RU" altLang="ru-RU" sz="2000" b="1" smtClean="0"/>
              <a:t>Самое пристальное внимание А.С. Симонович  уделяла развитию речи детей дошкольного возраста, полагая, что родной язык является не только средством умственного развития, но и, что очень важно, нравственного становления личности. Интерес к проблемам изучения детской речи появился у нее еще во второй половине 1860-х годов, когда параллельно с работой в детском саду она посещала Бестужевские высшие женские курсы. Вопросам языкознания на курсах уделялось повышенное внимание, так как именно в то время возник повышенный интерес к родному языку как предмету обучения.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ru-RU" altLang="ru-RU" smtClean="0"/>
              <a:t>Речевой аспект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7942E2-4B7F-4E40-969C-7B6891AC5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8" y="1539875"/>
            <a:ext cx="7243762" cy="5029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tx1"/>
                </a:solidFill>
              </a:rPr>
              <a:t>Известный педагог </a:t>
            </a:r>
            <a:r>
              <a:rPr lang="ru-RU" sz="2200" b="1" dirty="0" err="1">
                <a:solidFill>
                  <a:schemeClr val="tx1"/>
                </a:solidFill>
              </a:rPr>
              <a:t>Н.А.Рыбников</a:t>
            </a:r>
            <a:r>
              <a:rPr lang="ru-RU" sz="2200" b="1" dirty="0">
                <a:solidFill>
                  <a:schemeClr val="tx1"/>
                </a:solidFill>
              </a:rPr>
              <a:t> отмечал в  своей работе «Детские дневники как материал по детской психологии», что именно А.С. Симонович первая из отечественных психологов еще с 1861 года вела наблюдения за речью детей, причем в этом эксперименте участвовали как ее собственные дети, так и воспитанники детского сада. Обобщением результатов этой работы стали статьи А.С. Симонович «Сравнение периодов индивидуального развития ребенка с эпохами человечества» и «О детском языке» (ж. «Мысль», 1880). Для развития речи детей в детском саду А.С. Симонович использовались занятия по рассматриванию раскрашенных картинок и рассказывание по их содержанию. Вводились также коротенькие рассказы руководительницы на разные темы, доступные пониманию детей младших групп. </a:t>
            </a:r>
          </a:p>
        </p:txBody>
      </p:sp>
      <p:pic>
        <p:nvPicPr>
          <p:cNvPr id="28677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288925"/>
            <a:ext cx="43688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ъект 2"/>
          <p:cNvSpPr>
            <a:spLocks noGrp="1" noChangeArrowheads="1"/>
          </p:cNvSpPr>
          <p:nvPr>
            <p:ph idx="1"/>
          </p:nvPr>
        </p:nvSpPr>
        <p:spPr>
          <a:xfrm>
            <a:off x="484188" y="1136650"/>
            <a:ext cx="5611812" cy="3778250"/>
          </a:xfrm>
        </p:spPr>
        <p:txBody>
          <a:bodyPr/>
          <a:lstStyle/>
          <a:p>
            <a:r>
              <a:rPr lang="ru-RU" altLang="ru-RU" sz="2800" b="1" smtClean="0"/>
              <a:t>Ребенок, продолжая играть, одновременно привыкает к усидчивости, знакомится с азбукой, письмом и счетом. Занятия в элементарном классе должны быть построены так, чтобы сформировать у детей радостное предвкушение школьных уроков. </a:t>
            </a:r>
          </a:p>
        </p:txBody>
      </p:sp>
      <p:pic>
        <p:nvPicPr>
          <p:cNvPr id="29699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808163"/>
            <a:ext cx="52260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297113" y="0"/>
            <a:ext cx="2232025" cy="1281113"/>
          </a:xfrm>
        </p:spPr>
        <p:txBody>
          <a:bodyPr/>
          <a:lstStyle/>
          <a:p>
            <a:r>
              <a:rPr lang="ru-RU" altLang="ru-RU" smtClean="0"/>
              <a:t>Труды</a:t>
            </a:r>
          </a:p>
        </p:txBody>
      </p:sp>
      <p:sp>
        <p:nvSpPr>
          <p:cNvPr id="30723" name="Объект 2"/>
          <p:cNvSpPr>
            <a:spLocks noGrp="1" noChangeArrowheads="1"/>
          </p:cNvSpPr>
          <p:nvPr>
            <p:ph idx="1"/>
          </p:nvPr>
        </p:nvSpPr>
        <p:spPr>
          <a:xfrm>
            <a:off x="2124075" y="682625"/>
            <a:ext cx="9417050" cy="1652588"/>
          </a:xfrm>
        </p:spPr>
        <p:txBody>
          <a:bodyPr/>
          <a:lstStyle/>
          <a:p>
            <a:r>
              <a:rPr lang="ru-RU" altLang="ru-RU" sz="2800" b="1" smtClean="0"/>
              <a:t>Итогом  педагогической деятельности Аделаиды Симонович стала книга «Детский сад», в основу которой легли материалы  когда-то издаваемого ею журнала. Иллюстрации  к книге делали ее дети и внуки, ставшие к этому времени художниками.</a:t>
            </a:r>
          </a:p>
        </p:txBody>
      </p:sp>
      <p:pic>
        <p:nvPicPr>
          <p:cNvPr id="30724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987800"/>
            <a:ext cx="1184592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987550" y="0"/>
            <a:ext cx="8912225" cy="1281113"/>
          </a:xfrm>
        </p:spPr>
        <p:txBody>
          <a:bodyPr/>
          <a:lstStyle/>
          <a:p>
            <a:r>
              <a:rPr lang="ru-RU" altLang="ru-RU" smtClean="0"/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AE9630-4BB9-4EC6-8F2E-5D1F3509B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238" y="839788"/>
            <a:ext cx="8915400" cy="43084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>
                <a:solidFill>
                  <a:schemeClr val="tx1"/>
                </a:solidFill>
                <a:hlinkClick r:id="rId2"/>
              </a:rPr>
              <a:t>Сайты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https://ru.wikipedia.org/wiki/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Симонович,_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Аделаида_Семёновна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dirty="0">
                <a:solidFill>
                  <a:schemeClr val="tx1"/>
                </a:solidFill>
                <a:hlinkClick r:id="rId3"/>
              </a:rPr>
              <a:t>https://spravochnick.ru/psihologiya/adelaida_semenovna_simonovich_pedagog_pervyy_rossiyskiy_teoretik_obschestvennogo_doshkolnogo_vospitaniya/</a:t>
            </a:r>
            <a:endParaRPr lang="ru-RU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dirty="0">
                <a:solidFill>
                  <a:schemeClr val="tx1"/>
                </a:solidFill>
                <a:hlinkClick r:id="rId4"/>
              </a:rPr>
              <a:t>http://dob.1september.ru/article.php?ID=200401005</a:t>
            </a:r>
            <a:endParaRPr lang="ru-RU" dirty="0">
              <a:solidFill>
                <a:schemeClr val="tx1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u="sng" dirty="0">
                <a:solidFill>
                  <a:schemeClr val="tx1"/>
                </a:solidFill>
              </a:rPr>
              <a:t>Книги: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u="sng" dirty="0">
                <a:solidFill>
                  <a:schemeClr val="tx1"/>
                </a:solidFill>
              </a:rPr>
              <a:t>Журнал «Детский Сад». № 4, 1866 год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u="sng" dirty="0">
                <a:solidFill>
                  <a:schemeClr val="tx1"/>
                </a:solidFill>
              </a:rPr>
              <a:t>Дом Мастера. Воспоминания А. И. Ефимова (сына Н. Я. Симонович-Ефимовой) Архивная копия.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4B6DE-65B2-4D27-8AFE-E22E48FE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117475"/>
            <a:ext cx="5080000" cy="5572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ru-RU" sz="4900" dirty="0">
                <a:solidFill>
                  <a:schemeClr val="accent2">
                    <a:lumMod val="75000"/>
                  </a:schemeClr>
                </a:solidFill>
              </a:rPr>
              <a:t>Биография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4990D-343C-457E-8D02-A6913F524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252538"/>
            <a:ext cx="6316662" cy="5359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А.С. Симонович (девичья фамилия – Бергман) родилась в 1844 году в Москве в еврейской семье. 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Родители являлись владельцами лавки, в которой продавали колониальные товары. Имела двух сестёр. Образование получено в пятиклассной школе, после самостоятельных занятий А.С. Симонович сдаёт экзамен и начинает на законных правах работу в качестве домашней учительницы. 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Попытка поступить в университет не увенчалась успехом, А.С. Симонович было отказано в связи с Университетским уставом, в котором было прописано запрещение женщинам учиться в высших учебных заведениях.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начале 1860-х годов Аделаида Бергман вышла замуж за врача-педиатра Якова Мироновича Симоновича.</a:t>
            </a:r>
          </a:p>
        </p:txBody>
      </p:sp>
      <p:pic>
        <p:nvPicPr>
          <p:cNvPr id="19460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396875"/>
            <a:ext cx="2493962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445000" y="160338"/>
            <a:ext cx="3302000" cy="922337"/>
          </a:xfrm>
        </p:spPr>
        <p:txBody>
          <a:bodyPr/>
          <a:lstStyle/>
          <a:p>
            <a:r>
              <a:rPr lang="ru-RU" altLang="ru-RU" smtClean="0"/>
              <a:t>Начало пути</a:t>
            </a:r>
          </a:p>
        </p:txBody>
      </p:sp>
      <p:sp>
        <p:nvSpPr>
          <p:cNvPr id="20483" name="Объект 2"/>
          <p:cNvSpPr>
            <a:spLocks noGrp="1" noChangeArrowheads="1"/>
          </p:cNvSpPr>
          <p:nvPr>
            <p:ph idx="1"/>
          </p:nvPr>
        </p:nvSpPr>
        <p:spPr>
          <a:xfrm>
            <a:off x="676275" y="1416050"/>
            <a:ext cx="8510588" cy="5281613"/>
          </a:xfrm>
        </p:spPr>
        <p:txBody>
          <a:bodyPr/>
          <a:lstStyle/>
          <a:p>
            <a:r>
              <a:rPr lang="ru-RU" altLang="ru-RU" sz="2000" smtClean="0"/>
              <a:t>Аделаида Семёновна вместе с мужем Яковом Симоновичем отправляется в Швейцарию, надеясь получить образование за границей. Кроме того, супруги планировали остаться за рубежом навсегда и организовать «свободную школу» для эмигрантов — по принципам, немыслимым для тогдашней России.</a:t>
            </a:r>
          </a:p>
          <a:p>
            <a:r>
              <a:rPr lang="ru-RU" altLang="ru-RU" sz="2000" smtClean="0"/>
              <a:t>В Швейцарии началось увлечение супругов Симонович теориями общественного дошкольного воспитания. В частности, А. С. Симонович прослушала курс лекций племянницы знаменитого Фридриха Фрёбеля и познакомилась с работой женевских детских садов, организованных по фрёбелевской системе. Симоновичи загораются идеей организовать подобные детские сады в России и, изучив дополнительно аналогичный опыт в Германии, решают уехать на Родину</a:t>
            </a:r>
          </a:p>
        </p:txBody>
      </p:sp>
      <p:pic>
        <p:nvPicPr>
          <p:cNvPr id="2048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963" y="-12700"/>
            <a:ext cx="3094037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152650" y="0"/>
            <a:ext cx="5387975" cy="1322388"/>
          </a:xfrm>
        </p:spPr>
        <p:txBody>
          <a:bodyPr/>
          <a:lstStyle/>
          <a:p>
            <a:pPr algn="ctr"/>
            <a:r>
              <a:rPr lang="ru-RU" altLang="ru-RU" smtClean="0"/>
              <a:t>Первый детский сад в              России</a:t>
            </a:r>
          </a:p>
        </p:txBody>
      </p:sp>
      <p:sp>
        <p:nvSpPr>
          <p:cNvPr id="21507" name="Объект 2"/>
          <p:cNvSpPr>
            <a:spLocks noGrp="1" noChangeArrowheads="1"/>
          </p:cNvSpPr>
          <p:nvPr>
            <p:ph idx="1"/>
          </p:nvPr>
        </p:nvSpPr>
        <p:spPr>
          <a:xfrm>
            <a:off x="379413" y="1322388"/>
            <a:ext cx="5716587" cy="5402262"/>
          </a:xfrm>
        </p:spPr>
        <p:txBody>
          <a:bodyPr/>
          <a:lstStyle/>
          <a:p>
            <a:r>
              <a:rPr lang="ru-RU" altLang="ru-RU" sz="2400" b="1" smtClean="0"/>
              <a:t>Вернувшись в Петербург в 1866 году, Аделаида Семеновна при поддержке своего мужа открыла первый в истории России детский сад. В это время ей было 22 года. Через четыре года Симоновичи по семейным обстоятельствам переселились в Тифлис и там тоже открыли детский сад — на этот раз «интернациональный». Его посещали русские, армянские и грузинские дети.</a:t>
            </a:r>
          </a:p>
        </p:txBody>
      </p:sp>
      <p:pic>
        <p:nvPicPr>
          <p:cNvPr id="21508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668338"/>
            <a:ext cx="504983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3868738"/>
            <a:ext cx="44450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2"/>
          <p:cNvSpPr>
            <a:spLocks noGrp="1" noChangeArrowheads="1"/>
          </p:cNvSpPr>
          <p:nvPr>
            <p:ph idx="1"/>
          </p:nvPr>
        </p:nvSpPr>
        <p:spPr>
          <a:xfrm>
            <a:off x="1638300" y="177800"/>
            <a:ext cx="8915400" cy="3778250"/>
          </a:xfrm>
        </p:spPr>
        <p:txBody>
          <a:bodyPr/>
          <a:lstStyle/>
          <a:p>
            <a:r>
              <a:rPr lang="ru-RU" altLang="ru-RU" sz="3200" smtClean="0"/>
              <a:t>Одновременно супруги Симоновичи стали издавать первый российский журнал «Детский сад», посвященный вопросам дошкольного воспитания.</a:t>
            </a:r>
          </a:p>
          <a:p>
            <a:endParaRPr lang="ru-RU" altLang="ru-RU" smtClean="0"/>
          </a:p>
        </p:txBody>
      </p:sp>
      <p:pic>
        <p:nvPicPr>
          <p:cNvPr id="22531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17775"/>
            <a:ext cx="68707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2363788"/>
            <a:ext cx="2849563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263" y="217488"/>
            <a:ext cx="4860925" cy="3211512"/>
          </a:xfrm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259138"/>
            <a:ext cx="518795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3857625"/>
            <a:ext cx="43576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0"/>
            <a:ext cx="41449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589213" y="206375"/>
            <a:ext cx="6705600" cy="739775"/>
          </a:xfrm>
        </p:spPr>
        <p:txBody>
          <a:bodyPr/>
          <a:lstStyle/>
          <a:p>
            <a:r>
              <a:rPr lang="ru-RU" altLang="ru-RU" smtClean="0"/>
              <a:t>Педагогические взгляды</a:t>
            </a:r>
          </a:p>
        </p:txBody>
      </p:sp>
      <p:sp>
        <p:nvSpPr>
          <p:cNvPr id="24579" name="Объект 2"/>
          <p:cNvSpPr>
            <a:spLocks noGrp="1" noChangeArrowheads="1"/>
          </p:cNvSpPr>
          <p:nvPr>
            <p:ph idx="1"/>
          </p:nvPr>
        </p:nvSpPr>
        <p:spPr>
          <a:xfrm>
            <a:off x="676275" y="1449388"/>
            <a:ext cx="6850063" cy="4922837"/>
          </a:xfrm>
        </p:spPr>
        <p:txBody>
          <a:bodyPr/>
          <a:lstStyle/>
          <a:p>
            <a:r>
              <a:rPr lang="ru-RU" altLang="ru-RU" sz="2400" smtClean="0"/>
              <a:t>В своих работах А. С. Симонович много внимания уделяла сравнению детского сада и школы, рассуждала о разных подходах к обучению детей дошкольного и школьного возраста, а также о том, как посещение детского сада может повлиять на дальнейшую жизнь ребёнка. Была противницей раннего начала обучения в школе, настаивала на необходимости посещения детского сада детьми в возрасте от 3 до 7 лет.</a:t>
            </a:r>
            <a:endParaRPr lang="ru-RU" altLang="ru-RU" sz="2400" b="1" smtClean="0"/>
          </a:p>
        </p:txBody>
      </p:sp>
      <p:pic>
        <p:nvPicPr>
          <p:cNvPr id="24580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946150"/>
            <a:ext cx="48450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3429000"/>
            <a:ext cx="45910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2"/>
          <p:cNvSpPr>
            <a:spLocks noGrp="1" noChangeArrowheads="1"/>
          </p:cNvSpPr>
          <p:nvPr>
            <p:ph idx="1"/>
          </p:nvPr>
        </p:nvSpPr>
        <p:spPr>
          <a:xfrm>
            <a:off x="1639888" y="0"/>
            <a:ext cx="8912225" cy="3778250"/>
          </a:xfrm>
        </p:spPr>
        <p:txBody>
          <a:bodyPr/>
          <a:lstStyle/>
          <a:p>
            <a:r>
              <a:rPr lang="ru-RU" altLang="ru-RU" sz="2400" b="1" smtClean="0"/>
              <a:t>По мнению Аделаиды Семёновны, занятия в детском саду должны иметь характер игры. В старшем дошкольном возрасте вводится более систематическая подготовка к школе в специальном элементарном классе. </a:t>
            </a:r>
          </a:p>
        </p:txBody>
      </p:sp>
      <p:pic>
        <p:nvPicPr>
          <p:cNvPr id="25603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89125"/>
            <a:ext cx="43989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81463"/>
            <a:ext cx="4217988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1889125"/>
            <a:ext cx="4398962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4081463"/>
            <a:ext cx="42179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3529013"/>
            <a:ext cx="304482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877888" y="1228725"/>
            <a:ext cx="5087937" cy="193675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FF0000"/>
                </a:solidFill>
              </a:rPr>
              <a:t>Организация детских яслей — тоже начинание Симонович. После смерти мужа Аделаида Семеновна поселилась в имении своего зятя в Тверской губернии и стала преподавать в Калачаевской сельской школе. Летом, когда школа не работала, Симонович устраивала в школьном помещении ясли и дошкольную площадку.</a:t>
            </a:r>
          </a:p>
        </p:txBody>
      </p:sp>
      <p:pic>
        <p:nvPicPr>
          <p:cNvPr id="26627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100013"/>
            <a:ext cx="5773738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3594100"/>
            <a:ext cx="4830762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97</TotalTime>
  <Words>797</Words>
  <Application>Microsoft Office PowerPoint</Application>
  <PresentationFormat>Широкоэкранный</PresentationFormat>
  <Paragraphs>36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Легкий дым</vt:lpstr>
      <vt:lpstr> Аделаида Семёновна        Симонович</vt:lpstr>
      <vt:lpstr>       Биография</vt:lpstr>
      <vt:lpstr>Начало пути</vt:lpstr>
      <vt:lpstr>Первый детский сад в              России</vt:lpstr>
      <vt:lpstr>Презентация PowerPoint</vt:lpstr>
      <vt:lpstr>Презентация PowerPoint</vt:lpstr>
      <vt:lpstr>Педагогические взгляды</vt:lpstr>
      <vt:lpstr>Презентация PowerPoint</vt:lpstr>
      <vt:lpstr>Организация детских яслей — тоже начинание Симонович. После смерти мужа Аделаида Семеновна поселилась в имении своего зятя в Тверской губернии и стала преподавать в Калачаевской сельской школе. Летом, когда школа не работала, Симонович устраивала в школьном помещении ясли и дошкольную площадку.</vt:lpstr>
      <vt:lpstr>Развитие речи</vt:lpstr>
      <vt:lpstr>Речевой аспект</vt:lpstr>
      <vt:lpstr>Презентация PowerPoint</vt:lpstr>
      <vt:lpstr>Труды</vt:lpstr>
      <vt:lpstr>Список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Аделаида Семёновна        Симонович</dc:title>
  <dc:creator>Прользователь</dc:creator>
  <cp:lastModifiedBy>Сотрудник кафедры дошкольной педагогики и психологии</cp:lastModifiedBy>
  <cp:revision>11</cp:revision>
  <dcterms:created xsi:type="dcterms:W3CDTF">2019-03-06T16:03:51Z</dcterms:created>
  <dcterms:modified xsi:type="dcterms:W3CDTF">2019-03-11T09:34:57Z</dcterms:modified>
</cp:coreProperties>
</file>