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7" r:id="rId2"/>
    <p:sldId id="277" r:id="rId3"/>
    <p:sldId id="275" r:id="rId4"/>
    <p:sldId id="256" r:id="rId5"/>
    <p:sldId id="281" r:id="rId6"/>
    <p:sldId id="257" r:id="rId7"/>
    <p:sldId id="284" r:id="rId8"/>
    <p:sldId id="258" r:id="rId9"/>
    <p:sldId id="260" r:id="rId10"/>
    <p:sldId id="280" r:id="rId11"/>
    <p:sldId id="261" r:id="rId12"/>
    <p:sldId id="263" r:id="rId13"/>
    <p:sldId id="266" r:id="rId14"/>
    <p:sldId id="259" r:id="rId15"/>
    <p:sldId id="264" r:id="rId16"/>
    <p:sldId id="265" r:id="rId17"/>
    <p:sldId id="270" r:id="rId18"/>
    <p:sldId id="269" r:id="rId19"/>
    <p:sldId id="276" r:id="rId20"/>
    <p:sldId id="273" r:id="rId21"/>
    <p:sldId id="285" r:id="rId22"/>
    <p:sldId id="262" r:id="rId23"/>
    <p:sldId id="282" r:id="rId24"/>
    <p:sldId id="278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63553D-ED91-4EEE-8CF5-F5B2646C832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D0BBED2-DE0C-4C03-811A-BD87DB5F3818}">
      <dgm:prSet phldrT="[Текст]"/>
      <dgm:spPr/>
      <dgm:t>
        <a:bodyPr/>
        <a:lstStyle/>
        <a:p>
          <a:r>
            <a:rPr lang="ru-RU" dirty="0" smtClean="0"/>
            <a:t>Де педагога</a:t>
          </a:r>
          <a:endParaRPr lang="ru-RU" dirty="0"/>
        </a:p>
      </dgm:t>
    </dgm:pt>
    <dgm:pt modelId="{82D51702-C0ED-47DA-8219-B26E1E6A2B7E}" type="parTrans" cxnId="{57A77B29-7850-4E83-9B08-FC056BF275C7}">
      <dgm:prSet/>
      <dgm:spPr/>
      <dgm:t>
        <a:bodyPr/>
        <a:lstStyle/>
        <a:p>
          <a:endParaRPr lang="ru-RU"/>
        </a:p>
      </dgm:t>
    </dgm:pt>
    <dgm:pt modelId="{6217DCAE-B40F-4608-8610-E651FCB80263}" type="sibTrans" cxnId="{57A77B29-7850-4E83-9B08-FC056BF275C7}">
      <dgm:prSet/>
      <dgm:spPr/>
      <dgm:t>
        <a:bodyPr/>
        <a:lstStyle/>
        <a:p>
          <a:endParaRPr lang="ru-RU"/>
        </a:p>
      </dgm:t>
    </dgm:pt>
    <dgm:pt modelId="{97CB1196-A440-4605-BD89-A5C15F4F5767}">
      <dgm:prSet phldrT="[Текст]"/>
      <dgm:spPr/>
      <dgm:t>
        <a:bodyPr/>
        <a:lstStyle/>
        <a:p>
          <a:r>
            <a:rPr lang="ru-RU" dirty="0" smtClean="0"/>
            <a:t>Интерпретация содержания</a:t>
          </a:r>
          <a:endParaRPr lang="ru-RU" dirty="0"/>
        </a:p>
      </dgm:t>
    </dgm:pt>
    <dgm:pt modelId="{DA525397-621A-4F01-801F-3485384156AE}" type="parTrans" cxnId="{56DD557B-02FA-4173-95B4-C7EEE37E6106}">
      <dgm:prSet/>
      <dgm:spPr/>
      <dgm:t>
        <a:bodyPr/>
        <a:lstStyle/>
        <a:p>
          <a:endParaRPr lang="ru-RU"/>
        </a:p>
      </dgm:t>
    </dgm:pt>
    <dgm:pt modelId="{51728EDB-2484-47DA-8CD3-7540122352E3}" type="sibTrans" cxnId="{56DD557B-02FA-4173-95B4-C7EEE37E6106}">
      <dgm:prSet/>
      <dgm:spPr/>
      <dgm:t>
        <a:bodyPr/>
        <a:lstStyle/>
        <a:p>
          <a:endParaRPr lang="ru-RU"/>
        </a:p>
      </dgm:t>
    </dgm:pt>
    <dgm:pt modelId="{819010F3-711B-4B29-BA4A-AA13EDF4ABDF}">
      <dgm:prSet phldrT="[Текст]"/>
      <dgm:spPr/>
      <dgm:t>
        <a:bodyPr/>
        <a:lstStyle/>
        <a:p>
          <a:r>
            <a:rPr lang="ru-RU" dirty="0" smtClean="0"/>
            <a:t>Методы обучения</a:t>
          </a:r>
          <a:endParaRPr lang="ru-RU" dirty="0"/>
        </a:p>
      </dgm:t>
    </dgm:pt>
    <dgm:pt modelId="{BEAB2104-D02B-4475-AB18-1395242FDC80}" type="parTrans" cxnId="{CF20FFF5-9D4E-464A-856B-070C7BD7D8DB}">
      <dgm:prSet/>
      <dgm:spPr/>
      <dgm:t>
        <a:bodyPr/>
        <a:lstStyle/>
        <a:p>
          <a:endParaRPr lang="ru-RU"/>
        </a:p>
      </dgm:t>
    </dgm:pt>
    <dgm:pt modelId="{A22666B4-91FD-4441-A2C5-105746908BD3}" type="sibTrans" cxnId="{CF20FFF5-9D4E-464A-856B-070C7BD7D8DB}">
      <dgm:prSet/>
      <dgm:spPr/>
      <dgm:t>
        <a:bodyPr/>
        <a:lstStyle/>
        <a:p>
          <a:endParaRPr lang="ru-RU"/>
        </a:p>
      </dgm:t>
    </dgm:pt>
    <dgm:pt modelId="{79474EE8-B8F3-492A-9FCA-77A5F5FFAE81}">
      <dgm:prSet phldrT="[Текст]"/>
      <dgm:spPr/>
      <dgm:t>
        <a:bodyPr/>
        <a:lstStyle/>
        <a:p>
          <a:r>
            <a:rPr lang="ru-RU" dirty="0" smtClean="0"/>
            <a:t>Методы контроля</a:t>
          </a:r>
          <a:endParaRPr lang="ru-RU" dirty="0"/>
        </a:p>
      </dgm:t>
    </dgm:pt>
    <dgm:pt modelId="{B9C2BAE2-5EE2-4223-97BA-098B95FE7903}" type="parTrans" cxnId="{D22FA6D1-DB33-4633-9C26-3DC8D783705E}">
      <dgm:prSet/>
      <dgm:spPr/>
      <dgm:t>
        <a:bodyPr/>
        <a:lstStyle/>
        <a:p>
          <a:endParaRPr lang="ru-RU"/>
        </a:p>
      </dgm:t>
    </dgm:pt>
    <dgm:pt modelId="{7630A4D7-D7EF-4E76-B9CA-DE51F4261983}" type="sibTrans" cxnId="{D22FA6D1-DB33-4633-9C26-3DC8D783705E}">
      <dgm:prSet/>
      <dgm:spPr/>
      <dgm:t>
        <a:bodyPr/>
        <a:lstStyle/>
        <a:p>
          <a:endParaRPr lang="ru-RU"/>
        </a:p>
      </dgm:t>
    </dgm:pt>
    <dgm:pt modelId="{5FB8F480-7738-4550-90BB-97D2CE8838F7}" type="pres">
      <dgm:prSet presAssocID="{0D63553D-ED91-4EEE-8CF5-F5B2646C832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D0F7B86-6DAE-4FFD-92D5-80162E2BE4E6}" type="pres">
      <dgm:prSet presAssocID="{1D0BBED2-DE0C-4C03-811A-BD87DB5F3818}" presName="hierRoot1" presStyleCnt="0">
        <dgm:presLayoutVars>
          <dgm:hierBranch val="init"/>
        </dgm:presLayoutVars>
      </dgm:prSet>
      <dgm:spPr/>
    </dgm:pt>
    <dgm:pt modelId="{3DF9C76D-E855-4133-94E9-D1FF881E79A9}" type="pres">
      <dgm:prSet presAssocID="{1D0BBED2-DE0C-4C03-811A-BD87DB5F3818}" presName="rootComposite1" presStyleCnt="0"/>
      <dgm:spPr/>
    </dgm:pt>
    <dgm:pt modelId="{8A5CF7AA-23BF-4A3E-90C0-8490C72BB59B}" type="pres">
      <dgm:prSet presAssocID="{1D0BBED2-DE0C-4C03-811A-BD87DB5F3818}" presName="rootText1" presStyleLbl="node0" presStyleIdx="0" presStyleCnt="1" custScaleX="85276" custScaleY="64801" custLinFactY="-101310" custLinFactNeighborX="-86090" custLinFactNeighborY="-2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2527018-FEE1-467A-B8E3-EE9F84A393EE}" type="pres">
      <dgm:prSet presAssocID="{1D0BBED2-DE0C-4C03-811A-BD87DB5F3818}" presName="rootConnector1" presStyleLbl="node1" presStyleIdx="0" presStyleCnt="0"/>
      <dgm:spPr/>
      <dgm:t>
        <a:bodyPr/>
        <a:lstStyle/>
        <a:p>
          <a:endParaRPr lang="ru-RU"/>
        </a:p>
      </dgm:t>
    </dgm:pt>
    <dgm:pt modelId="{FBC82C2A-F85C-4806-9950-9E960B898497}" type="pres">
      <dgm:prSet presAssocID="{1D0BBED2-DE0C-4C03-811A-BD87DB5F3818}" presName="hierChild2" presStyleCnt="0"/>
      <dgm:spPr/>
    </dgm:pt>
    <dgm:pt modelId="{52437EAF-660F-4774-A2F6-FB29F5314477}" type="pres">
      <dgm:prSet presAssocID="{DA525397-621A-4F01-801F-3485384156AE}" presName="Name37" presStyleLbl="parChTrans1D2" presStyleIdx="0" presStyleCnt="3"/>
      <dgm:spPr/>
      <dgm:t>
        <a:bodyPr/>
        <a:lstStyle/>
        <a:p>
          <a:endParaRPr lang="ru-RU"/>
        </a:p>
      </dgm:t>
    </dgm:pt>
    <dgm:pt modelId="{6FB0AC16-4211-48B0-8A8C-7D63C1449CF6}" type="pres">
      <dgm:prSet presAssocID="{97CB1196-A440-4605-BD89-A5C15F4F5767}" presName="hierRoot2" presStyleCnt="0">
        <dgm:presLayoutVars>
          <dgm:hierBranch val="init"/>
        </dgm:presLayoutVars>
      </dgm:prSet>
      <dgm:spPr/>
    </dgm:pt>
    <dgm:pt modelId="{F66456B0-FA7D-46B3-B01D-3EE07A07FE1A}" type="pres">
      <dgm:prSet presAssocID="{97CB1196-A440-4605-BD89-A5C15F4F5767}" presName="rootComposite" presStyleCnt="0"/>
      <dgm:spPr/>
    </dgm:pt>
    <dgm:pt modelId="{72140FF1-CED9-44E2-AE96-F6637124B66F}" type="pres">
      <dgm:prSet presAssocID="{97CB1196-A440-4605-BD89-A5C15F4F5767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3383688-FD00-4D9A-A095-A87E6195C72B}" type="pres">
      <dgm:prSet presAssocID="{97CB1196-A440-4605-BD89-A5C15F4F5767}" presName="rootConnector" presStyleLbl="node2" presStyleIdx="0" presStyleCnt="3"/>
      <dgm:spPr/>
      <dgm:t>
        <a:bodyPr/>
        <a:lstStyle/>
        <a:p>
          <a:endParaRPr lang="ru-RU"/>
        </a:p>
      </dgm:t>
    </dgm:pt>
    <dgm:pt modelId="{3CE09D65-3253-4289-928F-9120E729BC6A}" type="pres">
      <dgm:prSet presAssocID="{97CB1196-A440-4605-BD89-A5C15F4F5767}" presName="hierChild4" presStyleCnt="0"/>
      <dgm:spPr/>
    </dgm:pt>
    <dgm:pt modelId="{62DCB3BC-B1F1-4094-BB00-576ACF9B7563}" type="pres">
      <dgm:prSet presAssocID="{97CB1196-A440-4605-BD89-A5C15F4F5767}" presName="hierChild5" presStyleCnt="0"/>
      <dgm:spPr/>
    </dgm:pt>
    <dgm:pt modelId="{AE4C5D1D-223D-455C-92BD-27A9693CD735}" type="pres">
      <dgm:prSet presAssocID="{BEAB2104-D02B-4475-AB18-1395242FDC80}" presName="Name37" presStyleLbl="parChTrans1D2" presStyleIdx="1" presStyleCnt="3"/>
      <dgm:spPr/>
      <dgm:t>
        <a:bodyPr/>
        <a:lstStyle/>
        <a:p>
          <a:endParaRPr lang="ru-RU"/>
        </a:p>
      </dgm:t>
    </dgm:pt>
    <dgm:pt modelId="{335A0C69-4D4C-44B5-823E-C28979073560}" type="pres">
      <dgm:prSet presAssocID="{819010F3-711B-4B29-BA4A-AA13EDF4ABDF}" presName="hierRoot2" presStyleCnt="0">
        <dgm:presLayoutVars>
          <dgm:hierBranch val="init"/>
        </dgm:presLayoutVars>
      </dgm:prSet>
      <dgm:spPr/>
    </dgm:pt>
    <dgm:pt modelId="{0B3359AF-4D33-45D4-BC90-35ECE6F69056}" type="pres">
      <dgm:prSet presAssocID="{819010F3-711B-4B29-BA4A-AA13EDF4ABDF}" presName="rootComposite" presStyleCnt="0"/>
      <dgm:spPr/>
    </dgm:pt>
    <dgm:pt modelId="{3DC64435-ED3D-4767-A928-5E7CA55BC816}" type="pres">
      <dgm:prSet presAssocID="{819010F3-711B-4B29-BA4A-AA13EDF4ABDF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F450CDE-28A4-4D68-B1C9-2CBFD8881373}" type="pres">
      <dgm:prSet presAssocID="{819010F3-711B-4B29-BA4A-AA13EDF4ABDF}" presName="rootConnector" presStyleLbl="node2" presStyleIdx="1" presStyleCnt="3"/>
      <dgm:spPr/>
      <dgm:t>
        <a:bodyPr/>
        <a:lstStyle/>
        <a:p>
          <a:endParaRPr lang="ru-RU"/>
        </a:p>
      </dgm:t>
    </dgm:pt>
    <dgm:pt modelId="{8674E269-4A19-47F5-9C0C-2A54C84D3E4B}" type="pres">
      <dgm:prSet presAssocID="{819010F3-711B-4B29-BA4A-AA13EDF4ABDF}" presName="hierChild4" presStyleCnt="0"/>
      <dgm:spPr/>
    </dgm:pt>
    <dgm:pt modelId="{827CD0AB-86F9-491B-BF00-F8D4D6C9C390}" type="pres">
      <dgm:prSet presAssocID="{819010F3-711B-4B29-BA4A-AA13EDF4ABDF}" presName="hierChild5" presStyleCnt="0"/>
      <dgm:spPr/>
    </dgm:pt>
    <dgm:pt modelId="{5F4573BF-012B-49C7-AA4A-6890697831A7}" type="pres">
      <dgm:prSet presAssocID="{B9C2BAE2-5EE2-4223-97BA-098B95FE7903}" presName="Name37" presStyleLbl="parChTrans1D2" presStyleIdx="2" presStyleCnt="3"/>
      <dgm:spPr/>
      <dgm:t>
        <a:bodyPr/>
        <a:lstStyle/>
        <a:p>
          <a:endParaRPr lang="ru-RU"/>
        </a:p>
      </dgm:t>
    </dgm:pt>
    <dgm:pt modelId="{BABCA1F4-19F8-4529-AF72-A123FC1FD483}" type="pres">
      <dgm:prSet presAssocID="{79474EE8-B8F3-492A-9FCA-77A5F5FFAE81}" presName="hierRoot2" presStyleCnt="0">
        <dgm:presLayoutVars>
          <dgm:hierBranch val="init"/>
        </dgm:presLayoutVars>
      </dgm:prSet>
      <dgm:spPr/>
    </dgm:pt>
    <dgm:pt modelId="{6502CEAD-9656-4FD0-9B86-2F213945020B}" type="pres">
      <dgm:prSet presAssocID="{79474EE8-B8F3-492A-9FCA-77A5F5FFAE81}" presName="rootComposite" presStyleCnt="0"/>
      <dgm:spPr/>
    </dgm:pt>
    <dgm:pt modelId="{92461623-73DD-4E55-9E1E-48E08C37DA2A}" type="pres">
      <dgm:prSet presAssocID="{79474EE8-B8F3-492A-9FCA-77A5F5FFAE8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090D5A4-C476-453C-8FCB-B866324D5E02}" type="pres">
      <dgm:prSet presAssocID="{79474EE8-B8F3-492A-9FCA-77A5F5FFAE81}" presName="rootConnector" presStyleLbl="node2" presStyleIdx="2" presStyleCnt="3"/>
      <dgm:spPr/>
      <dgm:t>
        <a:bodyPr/>
        <a:lstStyle/>
        <a:p>
          <a:endParaRPr lang="ru-RU"/>
        </a:p>
      </dgm:t>
    </dgm:pt>
    <dgm:pt modelId="{59B918ED-5F9C-4DEE-80CB-952A0E78C5AC}" type="pres">
      <dgm:prSet presAssocID="{79474EE8-B8F3-492A-9FCA-77A5F5FFAE81}" presName="hierChild4" presStyleCnt="0"/>
      <dgm:spPr/>
    </dgm:pt>
    <dgm:pt modelId="{C88B1BCA-BAEA-4450-A5C7-FE173FEC1138}" type="pres">
      <dgm:prSet presAssocID="{79474EE8-B8F3-492A-9FCA-77A5F5FFAE81}" presName="hierChild5" presStyleCnt="0"/>
      <dgm:spPr/>
    </dgm:pt>
    <dgm:pt modelId="{AA5F3C71-CF57-493C-9995-C58E950FC40E}" type="pres">
      <dgm:prSet presAssocID="{1D0BBED2-DE0C-4C03-811A-BD87DB5F3818}" presName="hierChild3" presStyleCnt="0"/>
      <dgm:spPr/>
    </dgm:pt>
  </dgm:ptLst>
  <dgm:cxnLst>
    <dgm:cxn modelId="{7A2B25F6-133E-481A-9393-F5D769A1BFD7}" type="presOf" srcId="{1D0BBED2-DE0C-4C03-811A-BD87DB5F3818}" destId="{F2527018-FEE1-467A-B8E3-EE9F84A393EE}" srcOrd="1" destOrd="0" presId="urn:microsoft.com/office/officeart/2005/8/layout/orgChart1"/>
    <dgm:cxn modelId="{CF20FFF5-9D4E-464A-856B-070C7BD7D8DB}" srcId="{1D0BBED2-DE0C-4C03-811A-BD87DB5F3818}" destId="{819010F3-711B-4B29-BA4A-AA13EDF4ABDF}" srcOrd="1" destOrd="0" parTransId="{BEAB2104-D02B-4475-AB18-1395242FDC80}" sibTransId="{A22666B4-91FD-4441-A2C5-105746908BD3}"/>
    <dgm:cxn modelId="{22A36C9B-799D-441D-9CA0-EDDE7D03342B}" type="presOf" srcId="{BEAB2104-D02B-4475-AB18-1395242FDC80}" destId="{AE4C5D1D-223D-455C-92BD-27A9693CD735}" srcOrd="0" destOrd="0" presId="urn:microsoft.com/office/officeart/2005/8/layout/orgChart1"/>
    <dgm:cxn modelId="{D22FA6D1-DB33-4633-9C26-3DC8D783705E}" srcId="{1D0BBED2-DE0C-4C03-811A-BD87DB5F3818}" destId="{79474EE8-B8F3-492A-9FCA-77A5F5FFAE81}" srcOrd="2" destOrd="0" parTransId="{B9C2BAE2-5EE2-4223-97BA-098B95FE7903}" sibTransId="{7630A4D7-D7EF-4E76-B9CA-DE51F4261983}"/>
    <dgm:cxn modelId="{7C0C4FCD-9904-49B2-A802-F9E1D118D62C}" type="presOf" srcId="{79474EE8-B8F3-492A-9FCA-77A5F5FFAE81}" destId="{92461623-73DD-4E55-9E1E-48E08C37DA2A}" srcOrd="0" destOrd="0" presId="urn:microsoft.com/office/officeart/2005/8/layout/orgChart1"/>
    <dgm:cxn modelId="{E758240C-4657-4062-91F9-6F2E1028B695}" type="presOf" srcId="{97CB1196-A440-4605-BD89-A5C15F4F5767}" destId="{43383688-FD00-4D9A-A095-A87E6195C72B}" srcOrd="1" destOrd="0" presId="urn:microsoft.com/office/officeart/2005/8/layout/orgChart1"/>
    <dgm:cxn modelId="{FF4E9EE9-345E-4670-BA4F-AE24CBCE23D3}" type="presOf" srcId="{DA525397-621A-4F01-801F-3485384156AE}" destId="{52437EAF-660F-4774-A2F6-FB29F5314477}" srcOrd="0" destOrd="0" presId="urn:microsoft.com/office/officeart/2005/8/layout/orgChart1"/>
    <dgm:cxn modelId="{57A77B29-7850-4E83-9B08-FC056BF275C7}" srcId="{0D63553D-ED91-4EEE-8CF5-F5B2646C8329}" destId="{1D0BBED2-DE0C-4C03-811A-BD87DB5F3818}" srcOrd="0" destOrd="0" parTransId="{82D51702-C0ED-47DA-8219-B26E1E6A2B7E}" sibTransId="{6217DCAE-B40F-4608-8610-E651FCB80263}"/>
    <dgm:cxn modelId="{F0E3861A-7B92-4AC0-AFDE-83FC2212C08B}" type="presOf" srcId="{1D0BBED2-DE0C-4C03-811A-BD87DB5F3818}" destId="{8A5CF7AA-23BF-4A3E-90C0-8490C72BB59B}" srcOrd="0" destOrd="0" presId="urn:microsoft.com/office/officeart/2005/8/layout/orgChart1"/>
    <dgm:cxn modelId="{E0B7CC8B-EB65-4DA9-A85F-05BD59C9D4E0}" type="presOf" srcId="{819010F3-711B-4B29-BA4A-AA13EDF4ABDF}" destId="{3DC64435-ED3D-4767-A928-5E7CA55BC816}" srcOrd="0" destOrd="0" presId="urn:microsoft.com/office/officeart/2005/8/layout/orgChart1"/>
    <dgm:cxn modelId="{E2B3B476-6D00-47A9-81A4-080E138FC84D}" type="presOf" srcId="{819010F3-711B-4B29-BA4A-AA13EDF4ABDF}" destId="{8F450CDE-28A4-4D68-B1C9-2CBFD8881373}" srcOrd="1" destOrd="0" presId="urn:microsoft.com/office/officeart/2005/8/layout/orgChart1"/>
    <dgm:cxn modelId="{028549B1-53F7-475B-9003-318253F4C66F}" type="presOf" srcId="{0D63553D-ED91-4EEE-8CF5-F5B2646C8329}" destId="{5FB8F480-7738-4550-90BB-97D2CE8838F7}" srcOrd="0" destOrd="0" presId="urn:microsoft.com/office/officeart/2005/8/layout/orgChart1"/>
    <dgm:cxn modelId="{56DD557B-02FA-4173-95B4-C7EEE37E6106}" srcId="{1D0BBED2-DE0C-4C03-811A-BD87DB5F3818}" destId="{97CB1196-A440-4605-BD89-A5C15F4F5767}" srcOrd="0" destOrd="0" parTransId="{DA525397-621A-4F01-801F-3485384156AE}" sibTransId="{51728EDB-2484-47DA-8CD3-7540122352E3}"/>
    <dgm:cxn modelId="{9C1C42A0-114A-4404-802F-64ACD5E7E01A}" type="presOf" srcId="{79474EE8-B8F3-492A-9FCA-77A5F5FFAE81}" destId="{8090D5A4-C476-453C-8FCB-B866324D5E02}" srcOrd="1" destOrd="0" presId="urn:microsoft.com/office/officeart/2005/8/layout/orgChart1"/>
    <dgm:cxn modelId="{D5F7BB9B-D1A0-471A-8C8E-F5C4106CF298}" type="presOf" srcId="{97CB1196-A440-4605-BD89-A5C15F4F5767}" destId="{72140FF1-CED9-44E2-AE96-F6637124B66F}" srcOrd="0" destOrd="0" presId="urn:microsoft.com/office/officeart/2005/8/layout/orgChart1"/>
    <dgm:cxn modelId="{51FAA498-5CE2-478B-A924-AF77A678D168}" type="presOf" srcId="{B9C2BAE2-5EE2-4223-97BA-098B95FE7903}" destId="{5F4573BF-012B-49C7-AA4A-6890697831A7}" srcOrd="0" destOrd="0" presId="urn:microsoft.com/office/officeart/2005/8/layout/orgChart1"/>
    <dgm:cxn modelId="{0AD21136-6E16-4297-A759-77B977FF0144}" type="presParOf" srcId="{5FB8F480-7738-4550-90BB-97D2CE8838F7}" destId="{BD0F7B86-6DAE-4FFD-92D5-80162E2BE4E6}" srcOrd="0" destOrd="0" presId="urn:microsoft.com/office/officeart/2005/8/layout/orgChart1"/>
    <dgm:cxn modelId="{0EBCDB19-14A4-4FD8-ABFA-5F21F6B61148}" type="presParOf" srcId="{BD0F7B86-6DAE-4FFD-92D5-80162E2BE4E6}" destId="{3DF9C76D-E855-4133-94E9-D1FF881E79A9}" srcOrd="0" destOrd="0" presId="urn:microsoft.com/office/officeart/2005/8/layout/orgChart1"/>
    <dgm:cxn modelId="{C166CA65-651D-48ED-ABE0-540CCA2E4F4A}" type="presParOf" srcId="{3DF9C76D-E855-4133-94E9-D1FF881E79A9}" destId="{8A5CF7AA-23BF-4A3E-90C0-8490C72BB59B}" srcOrd="0" destOrd="0" presId="urn:microsoft.com/office/officeart/2005/8/layout/orgChart1"/>
    <dgm:cxn modelId="{3718A262-A34A-438A-9B51-F6830A675BD8}" type="presParOf" srcId="{3DF9C76D-E855-4133-94E9-D1FF881E79A9}" destId="{F2527018-FEE1-467A-B8E3-EE9F84A393EE}" srcOrd="1" destOrd="0" presId="urn:microsoft.com/office/officeart/2005/8/layout/orgChart1"/>
    <dgm:cxn modelId="{1576CAC7-BC80-4635-B01C-8AA88DE01391}" type="presParOf" srcId="{BD0F7B86-6DAE-4FFD-92D5-80162E2BE4E6}" destId="{FBC82C2A-F85C-4806-9950-9E960B898497}" srcOrd="1" destOrd="0" presId="urn:microsoft.com/office/officeart/2005/8/layout/orgChart1"/>
    <dgm:cxn modelId="{C48E2AE2-BA56-416C-92B6-38FABAB2BBB9}" type="presParOf" srcId="{FBC82C2A-F85C-4806-9950-9E960B898497}" destId="{52437EAF-660F-4774-A2F6-FB29F5314477}" srcOrd="0" destOrd="0" presId="urn:microsoft.com/office/officeart/2005/8/layout/orgChart1"/>
    <dgm:cxn modelId="{8AA0F60D-8D36-46A1-93F6-38FDCE48CB22}" type="presParOf" srcId="{FBC82C2A-F85C-4806-9950-9E960B898497}" destId="{6FB0AC16-4211-48B0-8A8C-7D63C1449CF6}" srcOrd="1" destOrd="0" presId="urn:microsoft.com/office/officeart/2005/8/layout/orgChart1"/>
    <dgm:cxn modelId="{E92EB671-06BF-421E-A303-C14DCCC8AB26}" type="presParOf" srcId="{6FB0AC16-4211-48B0-8A8C-7D63C1449CF6}" destId="{F66456B0-FA7D-46B3-B01D-3EE07A07FE1A}" srcOrd="0" destOrd="0" presId="urn:microsoft.com/office/officeart/2005/8/layout/orgChart1"/>
    <dgm:cxn modelId="{9CE0E3BE-DE8B-4080-904B-9D4C7374F935}" type="presParOf" srcId="{F66456B0-FA7D-46B3-B01D-3EE07A07FE1A}" destId="{72140FF1-CED9-44E2-AE96-F6637124B66F}" srcOrd="0" destOrd="0" presId="urn:microsoft.com/office/officeart/2005/8/layout/orgChart1"/>
    <dgm:cxn modelId="{28E88080-3E32-4AA8-8090-2A8C0A4F6B6C}" type="presParOf" srcId="{F66456B0-FA7D-46B3-B01D-3EE07A07FE1A}" destId="{43383688-FD00-4D9A-A095-A87E6195C72B}" srcOrd="1" destOrd="0" presId="urn:microsoft.com/office/officeart/2005/8/layout/orgChart1"/>
    <dgm:cxn modelId="{D2F2153C-E072-433D-A2C8-C22DCB073BEA}" type="presParOf" srcId="{6FB0AC16-4211-48B0-8A8C-7D63C1449CF6}" destId="{3CE09D65-3253-4289-928F-9120E729BC6A}" srcOrd="1" destOrd="0" presId="urn:microsoft.com/office/officeart/2005/8/layout/orgChart1"/>
    <dgm:cxn modelId="{889A2E9C-D097-43E1-8601-B8CB6FD29992}" type="presParOf" srcId="{6FB0AC16-4211-48B0-8A8C-7D63C1449CF6}" destId="{62DCB3BC-B1F1-4094-BB00-576ACF9B7563}" srcOrd="2" destOrd="0" presId="urn:microsoft.com/office/officeart/2005/8/layout/orgChart1"/>
    <dgm:cxn modelId="{1B341EED-51D5-4BA8-8043-06B8643D21DE}" type="presParOf" srcId="{FBC82C2A-F85C-4806-9950-9E960B898497}" destId="{AE4C5D1D-223D-455C-92BD-27A9693CD735}" srcOrd="2" destOrd="0" presId="urn:microsoft.com/office/officeart/2005/8/layout/orgChart1"/>
    <dgm:cxn modelId="{D364C930-1EF9-409A-A18E-302E898586A6}" type="presParOf" srcId="{FBC82C2A-F85C-4806-9950-9E960B898497}" destId="{335A0C69-4D4C-44B5-823E-C28979073560}" srcOrd="3" destOrd="0" presId="urn:microsoft.com/office/officeart/2005/8/layout/orgChart1"/>
    <dgm:cxn modelId="{F89FBAB3-D2A7-47CA-A0FA-E7B11604C046}" type="presParOf" srcId="{335A0C69-4D4C-44B5-823E-C28979073560}" destId="{0B3359AF-4D33-45D4-BC90-35ECE6F69056}" srcOrd="0" destOrd="0" presId="urn:microsoft.com/office/officeart/2005/8/layout/orgChart1"/>
    <dgm:cxn modelId="{E30B0EBE-B75E-407D-B643-F428914DEDEC}" type="presParOf" srcId="{0B3359AF-4D33-45D4-BC90-35ECE6F69056}" destId="{3DC64435-ED3D-4767-A928-5E7CA55BC816}" srcOrd="0" destOrd="0" presId="urn:microsoft.com/office/officeart/2005/8/layout/orgChart1"/>
    <dgm:cxn modelId="{632B6C57-E4AA-4F4E-82C3-F751987D45AD}" type="presParOf" srcId="{0B3359AF-4D33-45D4-BC90-35ECE6F69056}" destId="{8F450CDE-28A4-4D68-B1C9-2CBFD8881373}" srcOrd="1" destOrd="0" presId="urn:microsoft.com/office/officeart/2005/8/layout/orgChart1"/>
    <dgm:cxn modelId="{7CBDFAB5-6A8B-42ED-A75C-5C30445640D7}" type="presParOf" srcId="{335A0C69-4D4C-44B5-823E-C28979073560}" destId="{8674E269-4A19-47F5-9C0C-2A54C84D3E4B}" srcOrd="1" destOrd="0" presId="urn:microsoft.com/office/officeart/2005/8/layout/orgChart1"/>
    <dgm:cxn modelId="{3B401161-AB2E-4483-A87D-7F993E61EF10}" type="presParOf" srcId="{335A0C69-4D4C-44B5-823E-C28979073560}" destId="{827CD0AB-86F9-491B-BF00-F8D4D6C9C390}" srcOrd="2" destOrd="0" presId="urn:microsoft.com/office/officeart/2005/8/layout/orgChart1"/>
    <dgm:cxn modelId="{D97A4DE1-FD18-49EE-AB3E-B2CC325681D5}" type="presParOf" srcId="{FBC82C2A-F85C-4806-9950-9E960B898497}" destId="{5F4573BF-012B-49C7-AA4A-6890697831A7}" srcOrd="4" destOrd="0" presId="urn:microsoft.com/office/officeart/2005/8/layout/orgChart1"/>
    <dgm:cxn modelId="{245B97BA-7C04-4DAB-BC67-ED9593CF6485}" type="presParOf" srcId="{FBC82C2A-F85C-4806-9950-9E960B898497}" destId="{BABCA1F4-19F8-4529-AF72-A123FC1FD483}" srcOrd="5" destOrd="0" presId="urn:microsoft.com/office/officeart/2005/8/layout/orgChart1"/>
    <dgm:cxn modelId="{0C7A3649-5954-4AB7-82CF-89308A866EDA}" type="presParOf" srcId="{BABCA1F4-19F8-4529-AF72-A123FC1FD483}" destId="{6502CEAD-9656-4FD0-9B86-2F213945020B}" srcOrd="0" destOrd="0" presId="urn:microsoft.com/office/officeart/2005/8/layout/orgChart1"/>
    <dgm:cxn modelId="{69F0A1C0-100D-4D89-8AFF-0476FC6B9646}" type="presParOf" srcId="{6502CEAD-9656-4FD0-9B86-2F213945020B}" destId="{92461623-73DD-4E55-9E1E-48E08C37DA2A}" srcOrd="0" destOrd="0" presId="urn:microsoft.com/office/officeart/2005/8/layout/orgChart1"/>
    <dgm:cxn modelId="{619D6EC4-58AE-4575-8440-AD58C1BDEBCB}" type="presParOf" srcId="{6502CEAD-9656-4FD0-9B86-2F213945020B}" destId="{8090D5A4-C476-453C-8FCB-B866324D5E02}" srcOrd="1" destOrd="0" presId="urn:microsoft.com/office/officeart/2005/8/layout/orgChart1"/>
    <dgm:cxn modelId="{5C53A28C-C87A-468E-BB43-90366B690516}" type="presParOf" srcId="{BABCA1F4-19F8-4529-AF72-A123FC1FD483}" destId="{59B918ED-5F9C-4DEE-80CB-952A0E78C5AC}" srcOrd="1" destOrd="0" presId="urn:microsoft.com/office/officeart/2005/8/layout/orgChart1"/>
    <dgm:cxn modelId="{51AE98B4-0C1D-410E-85A3-C978C65FE021}" type="presParOf" srcId="{BABCA1F4-19F8-4529-AF72-A123FC1FD483}" destId="{C88B1BCA-BAEA-4450-A5C7-FE173FEC1138}" srcOrd="2" destOrd="0" presId="urn:microsoft.com/office/officeart/2005/8/layout/orgChart1"/>
    <dgm:cxn modelId="{B4877974-51C6-4E41-9C0A-352BFD9D3BD6}" type="presParOf" srcId="{BD0F7B86-6DAE-4FFD-92D5-80162E2BE4E6}" destId="{AA5F3C71-CF57-493C-9995-C58E950FC40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3B2DCC-D5A9-436A-BF14-43220958EA7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2A5F0FF-07B5-438F-A268-6F176A80EC6D}">
      <dgm:prSet phldrT="[Текст]"/>
      <dgm:spPr/>
      <dgm:t>
        <a:bodyPr/>
        <a:lstStyle/>
        <a:p>
          <a:r>
            <a:rPr lang="ru-RU" dirty="0" smtClean="0"/>
            <a:t>Де ученика</a:t>
          </a:r>
          <a:endParaRPr lang="ru-RU" dirty="0"/>
        </a:p>
      </dgm:t>
    </dgm:pt>
    <dgm:pt modelId="{EE96E0E5-2A5E-4DEB-9879-E8CEB08737CE}" type="parTrans" cxnId="{994ABB2E-4A32-4DC8-9D16-FECD31215E0B}">
      <dgm:prSet/>
      <dgm:spPr/>
      <dgm:t>
        <a:bodyPr/>
        <a:lstStyle/>
        <a:p>
          <a:endParaRPr lang="ru-RU"/>
        </a:p>
      </dgm:t>
    </dgm:pt>
    <dgm:pt modelId="{7F7E828B-778E-4497-B5C0-58FEBD4A392A}" type="sibTrans" cxnId="{994ABB2E-4A32-4DC8-9D16-FECD31215E0B}">
      <dgm:prSet/>
      <dgm:spPr/>
      <dgm:t>
        <a:bodyPr/>
        <a:lstStyle/>
        <a:p>
          <a:endParaRPr lang="ru-RU"/>
        </a:p>
      </dgm:t>
    </dgm:pt>
    <dgm:pt modelId="{EA98757B-C3AF-4F68-9EE0-C7B7310A7EBA}">
      <dgm:prSet phldrT="[Текст]" custT="1"/>
      <dgm:spPr/>
      <dgm:t>
        <a:bodyPr/>
        <a:lstStyle/>
        <a:p>
          <a:r>
            <a:rPr lang="ru-RU" sz="2000" dirty="0" smtClean="0"/>
            <a:t>Напряженность интеллектуальных сил</a:t>
          </a:r>
          <a:endParaRPr lang="ru-RU" sz="2000" dirty="0"/>
        </a:p>
      </dgm:t>
    </dgm:pt>
    <dgm:pt modelId="{869796FF-23A5-4461-BCA6-4E9A86AA8DA5}" type="parTrans" cxnId="{18A9DAFC-AF5F-47BE-A132-0E84CFE9C596}">
      <dgm:prSet/>
      <dgm:spPr/>
      <dgm:t>
        <a:bodyPr/>
        <a:lstStyle/>
        <a:p>
          <a:endParaRPr lang="ru-RU"/>
        </a:p>
      </dgm:t>
    </dgm:pt>
    <dgm:pt modelId="{324D7501-6B4B-4685-9016-C076F162215B}" type="sibTrans" cxnId="{18A9DAFC-AF5F-47BE-A132-0E84CFE9C596}">
      <dgm:prSet/>
      <dgm:spPr/>
      <dgm:t>
        <a:bodyPr/>
        <a:lstStyle/>
        <a:p>
          <a:endParaRPr lang="ru-RU"/>
        </a:p>
      </dgm:t>
    </dgm:pt>
    <dgm:pt modelId="{3848C83A-3754-4579-AFE2-E38027625AE5}">
      <dgm:prSet phldrT="[Текст]" custT="1"/>
      <dgm:spPr/>
      <dgm:t>
        <a:bodyPr/>
        <a:lstStyle/>
        <a:p>
          <a:r>
            <a:rPr lang="ru-RU" sz="2000" dirty="0" smtClean="0"/>
            <a:t>Отношение к процессу</a:t>
          </a:r>
          <a:endParaRPr lang="ru-RU" sz="2000" dirty="0"/>
        </a:p>
      </dgm:t>
    </dgm:pt>
    <dgm:pt modelId="{250312B9-7B51-4BA3-8D30-40F969345EC2}" type="parTrans" cxnId="{B242ECEC-8701-42F4-A51A-1F46D4EFB26C}">
      <dgm:prSet/>
      <dgm:spPr/>
      <dgm:t>
        <a:bodyPr/>
        <a:lstStyle/>
        <a:p>
          <a:endParaRPr lang="ru-RU"/>
        </a:p>
      </dgm:t>
    </dgm:pt>
    <dgm:pt modelId="{85AE3D2A-31CA-4859-BB15-186F9EF6F97F}" type="sibTrans" cxnId="{B242ECEC-8701-42F4-A51A-1F46D4EFB26C}">
      <dgm:prSet/>
      <dgm:spPr/>
      <dgm:t>
        <a:bodyPr/>
        <a:lstStyle/>
        <a:p>
          <a:endParaRPr lang="ru-RU"/>
        </a:p>
      </dgm:t>
    </dgm:pt>
    <dgm:pt modelId="{4F78B070-DF6E-4976-8EDB-3970808827C0}" type="pres">
      <dgm:prSet presAssocID="{B63B2DCC-D5A9-436A-BF14-43220958EA7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F38CB52-F254-4C99-87A6-5F054E997702}" type="pres">
      <dgm:prSet presAssocID="{02A5F0FF-07B5-438F-A268-6F176A80EC6D}" presName="hierRoot1" presStyleCnt="0">
        <dgm:presLayoutVars>
          <dgm:hierBranch val="init"/>
        </dgm:presLayoutVars>
      </dgm:prSet>
      <dgm:spPr/>
    </dgm:pt>
    <dgm:pt modelId="{5792B893-8875-46E2-AD5C-0F4925133A62}" type="pres">
      <dgm:prSet presAssocID="{02A5F0FF-07B5-438F-A268-6F176A80EC6D}" presName="rootComposite1" presStyleCnt="0"/>
      <dgm:spPr/>
    </dgm:pt>
    <dgm:pt modelId="{16ECCF29-E91B-4718-9FF8-A84E55EF9294}" type="pres">
      <dgm:prSet presAssocID="{02A5F0FF-07B5-438F-A268-6F176A80EC6D}" presName="rootText1" presStyleLbl="node0" presStyleIdx="0" presStyleCnt="1" custScaleX="39140" custScaleY="30402" custLinFactNeighborX="-47292" custLinFactNeighborY="-506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B2EBD44-E1BE-4133-8208-23C59CE2B081}" type="pres">
      <dgm:prSet presAssocID="{02A5F0FF-07B5-438F-A268-6F176A80EC6D}" presName="rootConnector1" presStyleLbl="node1" presStyleIdx="0" presStyleCnt="0"/>
      <dgm:spPr/>
      <dgm:t>
        <a:bodyPr/>
        <a:lstStyle/>
        <a:p>
          <a:endParaRPr lang="ru-RU"/>
        </a:p>
      </dgm:t>
    </dgm:pt>
    <dgm:pt modelId="{E2A39580-F0DB-493C-9D48-37240431CCD0}" type="pres">
      <dgm:prSet presAssocID="{02A5F0FF-07B5-438F-A268-6F176A80EC6D}" presName="hierChild2" presStyleCnt="0"/>
      <dgm:spPr/>
    </dgm:pt>
    <dgm:pt modelId="{68CDFE4B-B26A-49DC-A683-1E755EC9C06B}" type="pres">
      <dgm:prSet presAssocID="{869796FF-23A5-4461-BCA6-4E9A86AA8DA5}" presName="Name37" presStyleLbl="parChTrans1D2" presStyleIdx="0" presStyleCnt="2"/>
      <dgm:spPr/>
      <dgm:t>
        <a:bodyPr/>
        <a:lstStyle/>
        <a:p>
          <a:endParaRPr lang="ru-RU"/>
        </a:p>
      </dgm:t>
    </dgm:pt>
    <dgm:pt modelId="{5B8337FA-0345-439B-9E73-37E4FB24AD40}" type="pres">
      <dgm:prSet presAssocID="{EA98757B-C3AF-4F68-9EE0-C7B7310A7EBA}" presName="hierRoot2" presStyleCnt="0">
        <dgm:presLayoutVars>
          <dgm:hierBranch val="init"/>
        </dgm:presLayoutVars>
      </dgm:prSet>
      <dgm:spPr/>
    </dgm:pt>
    <dgm:pt modelId="{2224344D-46A0-483E-BDD4-E42FC9A202AE}" type="pres">
      <dgm:prSet presAssocID="{EA98757B-C3AF-4F68-9EE0-C7B7310A7EBA}" presName="rootComposite" presStyleCnt="0"/>
      <dgm:spPr/>
    </dgm:pt>
    <dgm:pt modelId="{2EF924D7-C44B-4090-A721-BD5474006E03}" type="pres">
      <dgm:prSet presAssocID="{EA98757B-C3AF-4F68-9EE0-C7B7310A7EBA}" presName="rootText" presStyleLbl="node2" presStyleIdx="0" presStyleCnt="2" custScaleX="70372" custScaleY="5995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C479ABF-D0A4-4162-B484-B3A7AF6DCBB4}" type="pres">
      <dgm:prSet presAssocID="{EA98757B-C3AF-4F68-9EE0-C7B7310A7EBA}" presName="rootConnector" presStyleLbl="node2" presStyleIdx="0" presStyleCnt="2"/>
      <dgm:spPr/>
      <dgm:t>
        <a:bodyPr/>
        <a:lstStyle/>
        <a:p>
          <a:endParaRPr lang="ru-RU"/>
        </a:p>
      </dgm:t>
    </dgm:pt>
    <dgm:pt modelId="{E5BA96F7-91B4-45C6-99F4-3A9BAFBA1A52}" type="pres">
      <dgm:prSet presAssocID="{EA98757B-C3AF-4F68-9EE0-C7B7310A7EBA}" presName="hierChild4" presStyleCnt="0"/>
      <dgm:spPr/>
    </dgm:pt>
    <dgm:pt modelId="{F4D5AECB-FBD5-467F-AF56-1C1E4114B9B0}" type="pres">
      <dgm:prSet presAssocID="{EA98757B-C3AF-4F68-9EE0-C7B7310A7EBA}" presName="hierChild5" presStyleCnt="0"/>
      <dgm:spPr/>
    </dgm:pt>
    <dgm:pt modelId="{6702B6C4-481E-4814-9864-B926F36109CF}" type="pres">
      <dgm:prSet presAssocID="{250312B9-7B51-4BA3-8D30-40F969345EC2}" presName="Name37" presStyleLbl="parChTrans1D2" presStyleIdx="1" presStyleCnt="2"/>
      <dgm:spPr/>
      <dgm:t>
        <a:bodyPr/>
        <a:lstStyle/>
        <a:p>
          <a:endParaRPr lang="ru-RU"/>
        </a:p>
      </dgm:t>
    </dgm:pt>
    <dgm:pt modelId="{7F9DAFA7-5BD4-48E3-878E-52FFC0864DF5}" type="pres">
      <dgm:prSet presAssocID="{3848C83A-3754-4579-AFE2-E38027625AE5}" presName="hierRoot2" presStyleCnt="0">
        <dgm:presLayoutVars>
          <dgm:hierBranch val="init"/>
        </dgm:presLayoutVars>
      </dgm:prSet>
      <dgm:spPr/>
    </dgm:pt>
    <dgm:pt modelId="{A3EFCE69-9583-4F8A-B69A-1862E1EAB85F}" type="pres">
      <dgm:prSet presAssocID="{3848C83A-3754-4579-AFE2-E38027625AE5}" presName="rootComposite" presStyleCnt="0"/>
      <dgm:spPr/>
    </dgm:pt>
    <dgm:pt modelId="{7E971DB5-0349-48C7-91EC-9C5AAE2F5E3B}" type="pres">
      <dgm:prSet presAssocID="{3848C83A-3754-4579-AFE2-E38027625AE5}" presName="rootText" presStyleLbl="node2" presStyleIdx="1" presStyleCnt="2" custScaleX="49415" custScaleY="524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374FC29-32FC-4934-B40F-A95B491C0852}" type="pres">
      <dgm:prSet presAssocID="{3848C83A-3754-4579-AFE2-E38027625AE5}" presName="rootConnector" presStyleLbl="node2" presStyleIdx="1" presStyleCnt="2"/>
      <dgm:spPr/>
      <dgm:t>
        <a:bodyPr/>
        <a:lstStyle/>
        <a:p>
          <a:endParaRPr lang="ru-RU"/>
        </a:p>
      </dgm:t>
    </dgm:pt>
    <dgm:pt modelId="{526F1FAE-3F99-47DA-9926-FE36EB68D6B5}" type="pres">
      <dgm:prSet presAssocID="{3848C83A-3754-4579-AFE2-E38027625AE5}" presName="hierChild4" presStyleCnt="0"/>
      <dgm:spPr/>
    </dgm:pt>
    <dgm:pt modelId="{3A7DF3E7-B18D-47A3-8AD4-D649AF3C8D3F}" type="pres">
      <dgm:prSet presAssocID="{3848C83A-3754-4579-AFE2-E38027625AE5}" presName="hierChild5" presStyleCnt="0"/>
      <dgm:spPr/>
    </dgm:pt>
    <dgm:pt modelId="{6217D2DD-1382-4F40-B634-1ECC9F8EB43A}" type="pres">
      <dgm:prSet presAssocID="{02A5F0FF-07B5-438F-A268-6F176A80EC6D}" presName="hierChild3" presStyleCnt="0"/>
      <dgm:spPr/>
    </dgm:pt>
  </dgm:ptLst>
  <dgm:cxnLst>
    <dgm:cxn modelId="{21834202-115B-4611-AE5C-7568467A014D}" type="presOf" srcId="{02A5F0FF-07B5-438F-A268-6F176A80EC6D}" destId="{16ECCF29-E91B-4718-9FF8-A84E55EF9294}" srcOrd="0" destOrd="0" presId="urn:microsoft.com/office/officeart/2005/8/layout/orgChart1"/>
    <dgm:cxn modelId="{8F508FAC-BC94-47C6-9B93-F6DD4BABF818}" type="presOf" srcId="{B63B2DCC-D5A9-436A-BF14-43220958EA7A}" destId="{4F78B070-DF6E-4976-8EDB-3970808827C0}" srcOrd="0" destOrd="0" presId="urn:microsoft.com/office/officeart/2005/8/layout/orgChart1"/>
    <dgm:cxn modelId="{7F641EA9-F576-4D6E-8DB5-174EF64FFBFD}" type="presOf" srcId="{02A5F0FF-07B5-438F-A268-6F176A80EC6D}" destId="{DB2EBD44-E1BE-4133-8208-23C59CE2B081}" srcOrd="1" destOrd="0" presId="urn:microsoft.com/office/officeart/2005/8/layout/orgChart1"/>
    <dgm:cxn modelId="{50A43034-778A-4BD3-B771-7CE16B9EA963}" type="presOf" srcId="{3848C83A-3754-4579-AFE2-E38027625AE5}" destId="{7E971DB5-0349-48C7-91EC-9C5AAE2F5E3B}" srcOrd="0" destOrd="0" presId="urn:microsoft.com/office/officeart/2005/8/layout/orgChart1"/>
    <dgm:cxn modelId="{D8D48D13-419B-4E07-AB58-6AE4CA6C9441}" type="presOf" srcId="{EA98757B-C3AF-4F68-9EE0-C7B7310A7EBA}" destId="{CC479ABF-D0A4-4162-B484-B3A7AF6DCBB4}" srcOrd="1" destOrd="0" presId="urn:microsoft.com/office/officeart/2005/8/layout/orgChart1"/>
    <dgm:cxn modelId="{F106FA12-1483-43AA-8AEB-417F4FB95E34}" type="presOf" srcId="{869796FF-23A5-4461-BCA6-4E9A86AA8DA5}" destId="{68CDFE4B-B26A-49DC-A683-1E755EC9C06B}" srcOrd="0" destOrd="0" presId="urn:microsoft.com/office/officeart/2005/8/layout/orgChart1"/>
    <dgm:cxn modelId="{B242ECEC-8701-42F4-A51A-1F46D4EFB26C}" srcId="{02A5F0FF-07B5-438F-A268-6F176A80EC6D}" destId="{3848C83A-3754-4579-AFE2-E38027625AE5}" srcOrd="1" destOrd="0" parTransId="{250312B9-7B51-4BA3-8D30-40F969345EC2}" sibTransId="{85AE3D2A-31CA-4859-BB15-186F9EF6F97F}"/>
    <dgm:cxn modelId="{C4E06B60-709E-4F44-9981-0744A7470B3F}" type="presOf" srcId="{3848C83A-3754-4579-AFE2-E38027625AE5}" destId="{4374FC29-32FC-4934-B40F-A95B491C0852}" srcOrd="1" destOrd="0" presId="urn:microsoft.com/office/officeart/2005/8/layout/orgChart1"/>
    <dgm:cxn modelId="{A33F4943-7BE7-477D-9504-B58E8904D449}" type="presOf" srcId="{250312B9-7B51-4BA3-8D30-40F969345EC2}" destId="{6702B6C4-481E-4814-9864-B926F36109CF}" srcOrd="0" destOrd="0" presId="urn:microsoft.com/office/officeart/2005/8/layout/orgChart1"/>
    <dgm:cxn modelId="{994ABB2E-4A32-4DC8-9D16-FECD31215E0B}" srcId="{B63B2DCC-D5A9-436A-BF14-43220958EA7A}" destId="{02A5F0FF-07B5-438F-A268-6F176A80EC6D}" srcOrd="0" destOrd="0" parTransId="{EE96E0E5-2A5E-4DEB-9879-E8CEB08737CE}" sibTransId="{7F7E828B-778E-4497-B5C0-58FEBD4A392A}"/>
    <dgm:cxn modelId="{227A2496-93B8-43BA-96A1-2E29C648152B}" type="presOf" srcId="{EA98757B-C3AF-4F68-9EE0-C7B7310A7EBA}" destId="{2EF924D7-C44B-4090-A721-BD5474006E03}" srcOrd="0" destOrd="0" presId="urn:microsoft.com/office/officeart/2005/8/layout/orgChart1"/>
    <dgm:cxn modelId="{18A9DAFC-AF5F-47BE-A132-0E84CFE9C596}" srcId="{02A5F0FF-07B5-438F-A268-6F176A80EC6D}" destId="{EA98757B-C3AF-4F68-9EE0-C7B7310A7EBA}" srcOrd="0" destOrd="0" parTransId="{869796FF-23A5-4461-BCA6-4E9A86AA8DA5}" sibTransId="{324D7501-6B4B-4685-9016-C076F162215B}"/>
    <dgm:cxn modelId="{3857A48A-A929-4134-8930-52018A3A2E2B}" type="presParOf" srcId="{4F78B070-DF6E-4976-8EDB-3970808827C0}" destId="{EF38CB52-F254-4C99-87A6-5F054E997702}" srcOrd="0" destOrd="0" presId="urn:microsoft.com/office/officeart/2005/8/layout/orgChart1"/>
    <dgm:cxn modelId="{763D0061-2B84-4819-9EAC-7B36F3EF08A6}" type="presParOf" srcId="{EF38CB52-F254-4C99-87A6-5F054E997702}" destId="{5792B893-8875-46E2-AD5C-0F4925133A62}" srcOrd="0" destOrd="0" presId="urn:microsoft.com/office/officeart/2005/8/layout/orgChart1"/>
    <dgm:cxn modelId="{4C3FBAFF-98CF-478C-B4EE-9751F0B3ED83}" type="presParOf" srcId="{5792B893-8875-46E2-AD5C-0F4925133A62}" destId="{16ECCF29-E91B-4718-9FF8-A84E55EF9294}" srcOrd="0" destOrd="0" presId="urn:microsoft.com/office/officeart/2005/8/layout/orgChart1"/>
    <dgm:cxn modelId="{320E09DD-58B0-45A4-8B50-4B383A3E7113}" type="presParOf" srcId="{5792B893-8875-46E2-AD5C-0F4925133A62}" destId="{DB2EBD44-E1BE-4133-8208-23C59CE2B081}" srcOrd="1" destOrd="0" presId="urn:microsoft.com/office/officeart/2005/8/layout/orgChart1"/>
    <dgm:cxn modelId="{164B5CEF-4576-4892-A8EA-070BF4057A68}" type="presParOf" srcId="{EF38CB52-F254-4C99-87A6-5F054E997702}" destId="{E2A39580-F0DB-493C-9D48-37240431CCD0}" srcOrd="1" destOrd="0" presId="urn:microsoft.com/office/officeart/2005/8/layout/orgChart1"/>
    <dgm:cxn modelId="{704C25F9-40DE-4C99-ABEA-FD9FF4D6D37B}" type="presParOf" srcId="{E2A39580-F0DB-493C-9D48-37240431CCD0}" destId="{68CDFE4B-B26A-49DC-A683-1E755EC9C06B}" srcOrd="0" destOrd="0" presId="urn:microsoft.com/office/officeart/2005/8/layout/orgChart1"/>
    <dgm:cxn modelId="{72E948DD-5853-4E24-8953-F2A8F3CA0516}" type="presParOf" srcId="{E2A39580-F0DB-493C-9D48-37240431CCD0}" destId="{5B8337FA-0345-439B-9E73-37E4FB24AD40}" srcOrd="1" destOrd="0" presId="urn:microsoft.com/office/officeart/2005/8/layout/orgChart1"/>
    <dgm:cxn modelId="{E83E7B1A-DE8A-4DB6-8651-62415F6D3173}" type="presParOf" srcId="{5B8337FA-0345-439B-9E73-37E4FB24AD40}" destId="{2224344D-46A0-483E-BDD4-E42FC9A202AE}" srcOrd="0" destOrd="0" presId="urn:microsoft.com/office/officeart/2005/8/layout/orgChart1"/>
    <dgm:cxn modelId="{B26ADDEA-3471-43F3-948F-5D487C7CA279}" type="presParOf" srcId="{2224344D-46A0-483E-BDD4-E42FC9A202AE}" destId="{2EF924D7-C44B-4090-A721-BD5474006E03}" srcOrd="0" destOrd="0" presId="urn:microsoft.com/office/officeart/2005/8/layout/orgChart1"/>
    <dgm:cxn modelId="{8F13E1A1-C519-4BEA-96B9-6364AAE768D3}" type="presParOf" srcId="{2224344D-46A0-483E-BDD4-E42FC9A202AE}" destId="{CC479ABF-D0A4-4162-B484-B3A7AF6DCBB4}" srcOrd="1" destOrd="0" presId="urn:microsoft.com/office/officeart/2005/8/layout/orgChart1"/>
    <dgm:cxn modelId="{B4722F0B-7E4F-48C4-8B1A-7E75A41C0524}" type="presParOf" srcId="{5B8337FA-0345-439B-9E73-37E4FB24AD40}" destId="{E5BA96F7-91B4-45C6-99F4-3A9BAFBA1A52}" srcOrd="1" destOrd="0" presId="urn:microsoft.com/office/officeart/2005/8/layout/orgChart1"/>
    <dgm:cxn modelId="{80C3E0CC-45C8-487F-A873-85B265857849}" type="presParOf" srcId="{5B8337FA-0345-439B-9E73-37E4FB24AD40}" destId="{F4D5AECB-FBD5-467F-AF56-1C1E4114B9B0}" srcOrd="2" destOrd="0" presId="urn:microsoft.com/office/officeart/2005/8/layout/orgChart1"/>
    <dgm:cxn modelId="{38B72BBF-27BF-470D-B9B8-C8A177FB1E1F}" type="presParOf" srcId="{E2A39580-F0DB-493C-9D48-37240431CCD0}" destId="{6702B6C4-481E-4814-9864-B926F36109CF}" srcOrd="2" destOrd="0" presId="urn:microsoft.com/office/officeart/2005/8/layout/orgChart1"/>
    <dgm:cxn modelId="{85401C78-A4E7-4868-9586-C57A4432E8BC}" type="presParOf" srcId="{E2A39580-F0DB-493C-9D48-37240431CCD0}" destId="{7F9DAFA7-5BD4-48E3-878E-52FFC0864DF5}" srcOrd="3" destOrd="0" presId="urn:microsoft.com/office/officeart/2005/8/layout/orgChart1"/>
    <dgm:cxn modelId="{E1153DB6-4969-4C32-ACC2-EEF6CB6C8A76}" type="presParOf" srcId="{7F9DAFA7-5BD4-48E3-878E-52FFC0864DF5}" destId="{A3EFCE69-9583-4F8A-B69A-1862E1EAB85F}" srcOrd="0" destOrd="0" presId="urn:microsoft.com/office/officeart/2005/8/layout/orgChart1"/>
    <dgm:cxn modelId="{74858966-6794-4285-B34F-DC9EF21FAAD5}" type="presParOf" srcId="{A3EFCE69-9583-4F8A-B69A-1862E1EAB85F}" destId="{7E971DB5-0349-48C7-91EC-9C5AAE2F5E3B}" srcOrd="0" destOrd="0" presId="urn:microsoft.com/office/officeart/2005/8/layout/orgChart1"/>
    <dgm:cxn modelId="{928F6887-FFB1-4BDC-A670-46366CEA7320}" type="presParOf" srcId="{A3EFCE69-9583-4F8A-B69A-1862E1EAB85F}" destId="{4374FC29-32FC-4934-B40F-A95B491C0852}" srcOrd="1" destOrd="0" presId="urn:microsoft.com/office/officeart/2005/8/layout/orgChart1"/>
    <dgm:cxn modelId="{9CE0AC2D-C1DA-4DC9-A389-EE84E6D372A5}" type="presParOf" srcId="{7F9DAFA7-5BD4-48E3-878E-52FFC0864DF5}" destId="{526F1FAE-3F99-47DA-9926-FE36EB68D6B5}" srcOrd="1" destOrd="0" presId="urn:microsoft.com/office/officeart/2005/8/layout/orgChart1"/>
    <dgm:cxn modelId="{7EBB457C-6B44-43CC-A101-5E1F5B724145}" type="presParOf" srcId="{7F9DAFA7-5BD4-48E3-878E-52FFC0864DF5}" destId="{3A7DF3E7-B18D-47A3-8AD4-D649AF3C8D3F}" srcOrd="2" destOrd="0" presId="urn:microsoft.com/office/officeart/2005/8/layout/orgChart1"/>
    <dgm:cxn modelId="{EA92F0EE-6C4D-4B9E-8A09-02EF27ADE36B}" type="presParOf" srcId="{EF38CB52-F254-4C99-87A6-5F054E997702}" destId="{6217D2DD-1382-4F40-B634-1ECC9F8EB43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CFA17E2-D78E-47F5-8FB3-6520F0F16A2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8BCA0DC-990E-49EA-BCBC-C309F136F13C}">
      <dgm:prSet phldrT="[Текст]" custT="1"/>
      <dgm:spPr/>
      <dgm:t>
        <a:bodyPr/>
        <a:lstStyle/>
        <a:p>
          <a:r>
            <a:rPr lang="ru-RU" sz="2000" dirty="0" smtClean="0"/>
            <a:t>Результат</a:t>
          </a:r>
          <a:endParaRPr lang="ru-RU" sz="2000" dirty="0"/>
        </a:p>
      </dgm:t>
    </dgm:pt>
    <dgm:pt modelId="{E9943559-87D3-4D35-83F4-EA540F702117}" type="parTrans" cxnId="{E65D5FC2-2858-4DC3-8B2A-AADC08D0A0D5}">
      <dgm:prSet/>
      <dgm:spPr/>
      <dgm:t>
        <a:bodyPr/>
        <a:lstStyle/>
        <a:p>
          <a:endParaRPr lang="ru-RU"/>
        </a:p>
      </dgm:t>
    </dgm:pt>
    <dgm:pt modelId="{930B742F-5E35-47BA-8630-639841C97B0A}" type="sibTrans" cxnId="{E65D5FC2-2858-4DC3-8B2A-AADC08D0A0D5}">
      <dgm:prSet/>
      <dgm:spPr/>
      <dgm:t>
        <a:bodyPr/>
        <a:lstStyle/>
        <a:p>
          <a:endParaRPr lang="ru-RU"/>
        </a:p>
      </dgm:t>
    </dgm:pt>
    <dgm:pt modelId="{3F7FF084-94CA-4AAD-B0D7-2EA03C54C050}">
      <dgm:prSet phldrT="[Текст]" custT="1"/>
      <dgm:spPr/>
      <dgm:t>
        <a:bodyPr/>
        <a:lstStyle/>
        <a:p>
          <a:r>
            <a:rPr lang="ru-RU" sz="2000" dirty="0" smtClean="0"/>
            <a:t>Ключевой элемент опыта</a:t>
          </a:r>
          <a:endParaRPr lang="ru-RU" sz="2000" dirty="0"/>
        </a:p>
      </dgm:t>
    </dgm:pt>
    <dgm:pt modelId="{3A42ED41-8689-4047-BBC7-70D0A6069666}" type="parTrans" cxnId="{FC40B14B-BBB3-473E-A188-37C91F6293EA}">
      <dgm:prSet/>
      <dgm:spPr/>
      <dgm:t>
        <a:bodyPr/>
        <a:lstStyle/>
        <a:p>
          <a:endParaRPr lang="ru-RU"/>
        </a:p>
      </dgm:t>
    </dgm:pt>
    <dgm:pt modelId="{23405E5E-E8A3-4218-A019-D7D5173FB9EA}" type="sibTrans" cxnId="{FC40B14B-BBB3-473E-A188-37C91F6293EA}">
      <dgm:prSet/>
      <dgm:spPr/>
      <dgm:t>
        <a:bodyPr/>
        <a:lstStyle/>
        <a:p>
          <a:endParaRPr lang="ru-RU"/>
        </a:p>
      </dgm:t>
    </dgm:pt>
    <dgm:pt modelId="{86543E32-F45F-4A8F-BC1E-3998CAE2B846}" type="pres">
      <dgm:prSet presAssocID="{DCFA17E2-D78E-47F5-8FB3-6520F0F16A2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A241030-3641-4CEA-AFD3-106EEFBD98A3}" type="pres">
      <dgm:prSet presAssocID="{18BCA0DC-990E-49EA-BCBC-C309F136F13C}" presName="hierRoot1" presStyleCnt="0">
        <dgm:presLayoutVars>
          <dgm:hierBranch val="init"/>
        </dgm:presLayoutVars>
      </dgm:prSet>
      <dgm:spPr/>
    </dgm:pt>
    <dgm:pt modelId="{0384173C-EE26-44FE-8437-071F6966449D}" type="pres">
      <dgm:prSet presAssocID="{18BCA0DC-990E-49EA-BCBC-C309F136F13C}" presName="rootComposite1" presStyleCnt="0"/>
      <dgm:spPr/>
    </dgm:pt>
    <dgm:pt modelId="{67C40CED-EE28-4847-BB09-162A6823E205}" type="pres">
      <dgm:prSet presAssocID="{18BCA0DC-990E-49EA-BCBC-C309F136F13C}" presName="rootText1" presStyleLbl="node0" presStyleIdx="0" presStyleCnt="1" custScaleX="19021" custScaleY="14206" custLinFactNeighborX="-13933" custLinFactNeighborY="-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E8E5528-F2D1-4E6C-8F1B-ED1D5FE060E0}" type="pres">
      <dgm:prSet presAssocID="{18BCA0DC-990E-49EA-BCBC-C309F136F13C}" presName="rootConnector1" presStyleLbl="node1" presStyleIdx="0" presStyleCnt="0"/>
      <dgm:spPr/>
      <dgm:t>
        <a:bodyPr/>
        <a:lstStyle/>
        <a:p>
          <a:endParaRPr lang="ru-RU"/>
        </a:p>
      </dgm:t>
    </dgm:pt>
    <dgm:pt modelId="{BB8FFE8D-6A4A-415C-A0C4-125083A10F84}" type="pres">
      <dgm:prSet presAssocID="{18BCA0DC-990E-49EA-BCBC-C309F136F13C}" presName="hierChild2" presStyleCnt="0"/>
      <dgm:spPr/>
    </dgm:pt>
    <dgm:pt modelId="{94E08EE4-7B28-4112-9B9C-AB85CA2E1952}" type="pres">
      <dgm:prSet presAssocID="{3A42ED41-8689-4047-BBC7-70D0A6069666}" presName="Name37" presStyleLbl="parChTrans1D2" presStyleIdx="0" presStyleCnt="1"/>
      <dgm:spPr/>
      <dgm:t>
        <a:bodyPr/>
        <a:lstStyle/>
        <a:p>
          <a:endParaRPr lang="ru-RU"/>
        </a:p>
      </dgm:t>
    </dgm:pt>
    <dgm:pt modelId="{A2934AE0-34C7-401B-9863-4A5D8F2067B6}" type="pres">
      <dgm:prSet presAssocID="{3F7FF084-94CA-4AAD-B0D7-2EA03C54C050}" presName="hierRoot2" presStyleCnt="0">
        <dgm:presLayoutVars>
          <dgm:hierBranch val="init"/>
        </dgm:presLayoutVars>
      </dgm:prSet>
      <dgm:spPr/>
    </dgm:pt>
    <dgm:pt modelId="{260A15C9-513A-4789-8D62-27D5D8B45B1B}" type="pres">
      <dgm:prSet presAssocID="{3F7FF084-94CA-4AAD-B0D7-2EA03C54C050}" presName="rootComposite" presStyleCnt="0"/>
      <dgm:spPr/>
    </dgm:pt>
    <dgm:pt modelId="{6D92FDBF-CE83-4731-B83A-549E78AF872D}" type="pres">
      <dgm:prSet presAssocID="{3F7FF084-94CA-4AAD-B0D7-2EA03C54C050}" presName="rootText" presStyleLbl="node2" presStyleIdx="0" presStyleCnt="1" custScaleX="26084" custScaleY="28783" custLinFactNeighborX="10860" custLinFactNeighborY="-369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BD56162-EA7D-4EA7-ADAA-C5DE19170811}" type="pres">
      <dgm:prSet presAssocID="{3F7FF084-94CA-4AAD-B0D7-2EA03C54C050}" presName="rootConnector" presStyleLbl="node2" presStyleIdx="0" presStyleCnt="1"/>
      <dgm:spPr/>
      <dgm:t>
        <a:bodyPr/>
        <a:lstStyle/>
        <a:p>
          <a:endParaRPr lang="ru-RU"/>
        </a:p>
      </dgm:t>
    </dgm:pt>
    <dgm:pt modelId="{252E5971-2809-40DB-89FE-147EB37D7D94}" type="pres">
      <dgm:prSet presAssocID="{3F7FF084-94CA-4AAD-B0D7-2EA03C54C050}" presName="hierChild4" presStyleCnt="0"/>
      <dgm:spPr/>
    </dgm:pt>
    <dgm:pt modelId="{238894FD-8409-45A1-B34C-83D6F1527C48}" type="pres">
      <dgm:prSet presAssocID="{3F7FF084-94CA-4AAD-B0D7-2EA03C54C050}" presName="hierChild5" presStyleCnt="0"/>
      <dgm:spPr/>
    </dgm:pt>
    <dgm:pt modelId="{3E6A8F8D-0D18-425C-8912-22C00F924FE1}" type="pres">
      <dgm:prSet presAssocID="{18BCA0DC-990E-49EA-BCBC-C309F136F13C}" presName="hierChild3" presStyleCnt="0"/>
      <dgm:spPr/>
    </dgm:pt>
  </dgm:ptLst>
  <dgm:cxnLst>
    <dgm:cxn modelId="{3C6C749B-AB82-4A20-9414-AB110242BBCD}" type="presOf" srcId="{3F7FF084-94CA-4AAD-B0D7-2EA03C54C050}" destId="{6D92FDBF-CE83-4731-B83A-549E78AF872D}" srcOrd="0" destOrd="0" presId="urn:microsoft.com/office/officeart/2005/8/layout/orgChart1"/>
    <dgm:cxn modelId="{95A8303E-5742-44D9-B55D-DD6BE8D7FAC0}" type="presOf" srcId="{3A42ED41-8689-4047-BBC7-70D0A6069666}" destId="{94E08EE4-7B28-4112-9B9C-AB85CA2E1952}" srcOrd="0" destOrd="0" presId="urn:microsoft.com/office/officeart/2005/8/layout/orgChart1"/>
    <dgm:cxn modelId="{CEA29493-79FD-4BB5-A969-C28D92960EF8}" type="presOf" srcId="{18BCA0DC-990E-49EA-BCBC-C309F136F13C}" destId="{67C40CED-EE28-4847-BB09-162A6823E205}" srcOrd="0" destOrd="0" presId="urn:microsoft.com/office/officeart/2005/8/layout/orgChart1"/>
    <dgm:cxn modelId="{324009B1-FBDA-44FB-BEF2-C4A04E1D78C4}" type="presOf" srcId="{DCFA17E2-D78E-47F5-8FB3-6520F0F16A27}" destId="{86543E32-F45F-4A8F-BC1E-3998CAE2B846}" srcOrd="0" destOrd="0" presId="urn:microsoft.com/office/officeart/2005/8/layout/orgChart1"/>
    <dgm:cxn modelId="{FC40B14B-BBB3-473E-A188-37C91F6293EA}" srcId="{18BCA0DC-990E-49EA-BCBC-C309F136F13C}" destId="{3F7FF084-94CA-4AAD-B0D7-2EA03C54C050}" srcOrd="0" destOrd="0" parTransId="{3A42ED41-8689-4047-BBC7-70D0A6069666}" sibTransId="{23405E5E-E8A3-4218-A019-D7D5173FB9EA}"/>
    <dgm:cxn modelId="{9BD25754-EA71-40EF-8E79-B50002829D98}" type="presOf" srcId="{3F7FF084-94CA-4AAD-B0D7-2EA03C54C050}" destId="{3BD56162-EA7D-4EA7-ADAA-C5DE19170811}" srcOrd="1" destOrd="0" presId="urn:microsoft.com/office/officeart/2005/8/layout/orgChart1"/>
    <dgm:cxn modelId="{C9CCD32A-FC2F-459E-ADF0-8BA69136F644}" type="presOf" srcId="{18BCA0DC-990E-49EA-BCBC-C309F136F13C}" destId="{8E8E5528-F2D1-4E6C-8F1B-ED1D5FE060E0}" srcOrd="1" destOrd="0" presId="urn:microsoft.com/office/officeart/2005/8/layout/orgChart1"/>
    <dgm:cxn modelId="{E65D5FC2-2858-4DC3-8B2A-AADC08D0A0D5}" srcId="{DCFA17E2-D78E-47F5-8FB3-6520F0F16A27}" destId="{18BCA0DC-990E-49EA-BCBC-C309F136F13C}" srcOrd="0" destOrd="0" parTransId="{E9943559-87D3-4D35-83F4-EA540F702117}" sibTransId="{930B742F-5E35-47BA-8630-639841C97B0A}"/>
    <dgm:cxn modelId="{A36046C8-59F1-4D2D-BC34-5379407DE23B}" type="presParOf" srcId="{86543E32-F45F-4A8F-BC1E-3998CAE2B846}" destId="{4A241030-3641-4CEA-AFD3-106EEFBD98A3}" srcOrd="0" destOrd="0" presId="urn:microsoft.com/office/officeart/2005/8/layout/orgChart1"/>
    <dgm:cxn modelId="{DC1E2DC4-E517-4CD8-B68F-05FA1224F3E3}" type="presParOf" srcId="{4A241030-3641-4CEA-AFD3-106EEFBD98A3}" destId="{0384173C-EE26-44FE-8437-071F6966449D}" srcOrd="0" destOrd="0" presId="urn:microsoft.com/office/officeart/2005/8/layout/orgChart1"/>
    <dgm:cxn modelId="{5D09102A-A947-4F0E-9D4A-8CC300532688}" type="presParOf" srcId="{0384173C-EE26-44FE-8437-071F6966449D}" destId="{67C40CED-EE28-4847-BB09-162A6823E205}" srcOrd="0" destOrd="0" presId="urn:microsoft.com/office/officeart/2005/8/layout/orgChart1"/>
    <dgm:cxn modelId="{040F1EE0-3F9D-42DB-A5F9-918AA548EBD1}" type="presParOf" srcId="{0384173C-EE26-44FE-8437-071F6966449D}" destId="{8E8E5528-F2D1-4E6C-8F1B-ED1D5FE060E0}" srcOrd="1" destOrd="0" presId="urn:microsoft.com/office/officeart/2005/8/layout/orgChart1"/>
    <dgm:cxn modelId="{E86F6719-4948-47A5-9C7B-A8D915026DD8}" type="presParOf" srcId="{4A241030-3641-4CEA-AFD3-106EEFBD98A3}" destId="{BB8FFE8D-6A4A-415C-A0C4-125083A10F84}" srcOrd="1" destOrd="0" presId="urn:microsoft.com/office/officeart/2005/8/layout/orgChart1"/>
    <dgm:cxn modelId="{216A19A7-0E97-4541-AAF2-9ED594C45061}" type="presParOf" srcId="{BB8FFE8D-6A4A-415C-A0C4-125083A10F84}" destId="{94E08EE4-7B28-4112-9B9C-AB85CA2E1952}" srcOrd="0" destOrd="0" presId="urn:microsoft.com/office/officeart/2005/8/layout/orgChart1"/>
    <dgm:cxn modelId="{00C91915-671B-4D6D-AE2B-F7220EC87F4A}" type="presParOf" srcId="{BB8FFE8D-6A4A-415C-A0C4-125083A10F84}" destId="{A2934AE0-34C7-401B-9863-4A5D8F2067B6}" srcOrd="1" destOrd="0" presId="urn:microsoft.com/office/officeart/2005/8/layout/orgChart1"/>
    <dgm:cxn modelId="{62ED21FA-F3D7-45B4-8318-7BCEBE5F544E}" type="presParOf" srcId="{A2934AE0-34C7-401B-9863-4A5D8F2067B6}" destId="{260A15C9-513A-4789-8D62-27D5D8B45B1B}" srcOrd="0" destOrd="0" presId="urn:microsoft.com/office/officeart/2005/8/layout/orgChart1"/>
    <dgm:cxn modelId="{2B338EC2-8C86-4041-857C-809A07BC03CA}" type="presParOf" srcId="{260A15C9-513A-4789-8D62-27D5D8B45B1B}" destId="{6D92FDBF-CE83-4731-B83A-549E78AF872D}" srcOrd="0" destOrd="0" presId="urn:microsoft.com/office/officeart/2005/8/layout/orgChart1"/>
    <dgm:cxn modelId="{676371B2-DA46-4C41-B6FA-1683F7B965E2}" type="presParOf" srcId="{260A15C9-513A-4789-8D62-27D5D8B45B1B}" destId="{3BD56162-EA7D-4EA7-ADAA-C5DE19170811}" srcOrd="1" destOrd="0" presId="urn:microsoft.com/office/officeart/2005/8/layout/orgChart1"/>
    <dgm:cxn modelId="{85CD8CC1-AB4E-44E3-A23E-959F2F61E363}" type="presParOf" srcId="{A2934AE0-34C7-401B-9863-4A5D8F2067B6}" destId="{252E5971-2809-40DB-89FE-147EB37D7D94}" srcOrd="1" destOrd="0" presId="urn:microsoft.com/office/officeart/2005/8/layout/orgChart1"/>
    <dgm:cxn modelId="{A77093ED-A1D0-4BC1-ACD1-33EB51A5FA5B}" type="presParOf" srcId="{A2934AE0-34C7-401B-9863-4A5D8F2067B6}" destId="{238894FD-8409-45A1-B34C-83D6F1527C48}" srcOrd="2" destOrd="0" presId="urn:microsoft.com/office/officeart/2005/8/layout/orgChart1"/>
    <dgm:cxn modelId="{3EE3219E-1147-429A-B91C-5584BDF82650}" type="presParOf" srcId="{4A241030-3641-4CEA-AFD3-106EEFBD98A3}" destId="{3E6A8F8D-0D18-425C-8912-22C00F924FE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911FC11-8289-45FC-89A0-E7662F4688B4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48D0224-7B2A-4BE4-B4E4-C7E2CA24AA67}">
      <dgm:prSet phldrT="[Текст]" custT="1"/>
      <dgm:spPr/>
      <dgm:t>
        <a:bodyPr/>
        <a:lstStyle/>
        <a:p>
          <a:r>
            <a:rPr lang="ru-RU" sz="3200" dirty="0" smtClean="0"/>
            <a:t>Директор</a:t>
          </a:r>
          <a:endParaRPr lang="ru-RU" sz="3200" dirty="0"/>
        </a:p>
      </dgm:t>
    </dgm:pt>
    <dgm:pt modelId="{970A0C77-791E-42B0-A435-C47A54C8C38C}" type="parTrans" cxnId="{096923F8-E0C6-47E4-B2C6-20A0823B9B72}">
      <dgm:prSet/>
      <dgm:spPr/>
      <dgm:t>
        <a:bodyPr/>
        <a:lstStyle/>
        <a:p>
          <a:endParaRPr lang="ru-RU"/>
        </a:p>
      </dgm:t>
    </dgm:pt>
    <dgm:pt modelId="{D48A8EAC-A8B1-4246-8C48-0D164284B1B6}" type="sibTrans" cxnId="{096923F8-E0C6-47E4-B2C6-20A0823B9B72}">
      <dgm:prSet/>
      <dgm:spPr/>
      <dgm:t>
        <a:bodyPr/>
        <a:lstStyle/>
        <a:p>
          <a:endParaRPr lang="ru-RU"/>
        </a:p>
      </dgm:t>
    </dgm:pt>
    <dgm:pt modelId="{882342EE-F2CA-4B18-B203-17117E453C31}">
      <dgm:prSet phldrT="[Текст]"/>
      <dgm:spPr/>
      <dgm:t>
        <a:bodyPr/>
        <a:lstStyle/>
        <a:p>
          <a:r>
            <a:rPr lang="ru-RU" dirty="0" smtClean="0"/>
            <a:t>Аморфный</a:t>
          </a:r>
          <a:endParaRPr lang="ru-RU" dirty="0"/>
        </a:p>
      </dgm:t>
    </dgm:pt>
    <dgm:pt modelId="{D16A4495-B1D1-43EC-81D4-C301CB903D18}" type="parTrans" cxnId="{94D245FA-CE97-4AA9-A7FA-73EC093AB91C}">
      <dgm:prSet/>
      <dgm:spPr/>
      <dgm:t>
        <a:bodyPr/>
        <a:lstStyle/>
        <a:p>
          <a:endParaRPr lang="ru-RU"/>
        </a:p>
      </dgm:t>
    </dgm:pt>
    <dgm:pt modelId="{060C95DB-981A-4D9A-AE62-C799F3BF1449}" type="sibTrans" cxnId="{94D245FA-CE97-4AA9-A7FA-73EC093AB91C}">
      <dgm:prSet/>
      <dgm:spPr/>
      <dgm:t>
        <a:bodyPr/>
        <a:lstStyle/>
        <a:p>
          <a:endParaRPr lang="ru-RU"/>
        </a:p>
      </dgm:t>
    </dgm:pt>
    <dgm:pt modelId="{64F36B90-4E8D-4FD2-837D-2C697F2792C4}">
      <dgm:prSet phldrT="[Текст]" custT="1"/>
      <dgm:spPr/>
      <dgm:t>
        <a:bodyPr/>
        <a:lstStyle/>
        <a:p>
          <a:r>
            <a:rPr lang="ru-RU" sz="3200" dirty="0" smtClean="0"/>
            <a:t>Педагог</a:t>
          </a:r>
          <a:endParaRPr lang="ru-RU" sz="3200" dirty="0"/>
        </a:p>
      </dgm:t>
    </dgm:pt>
    <dgm:pt modelId="{8949110A-5289-45FD-B0E1-A65DA12A6E9A}" type="parTrans" cxnId="{4C7E5DBE-4608-4D7F-8EB2-DD71EA3E628C}">
      <dgm:prSet/>
      <dgm:spPr/>
      <dgm:t>
        <a:bodyPr/>
        <a:lstStyle/>
        <a:p>
          <a:endParaRPr lang="ru-RU"/>
        </a:p>
      </dgm:t>
    </dgm:pt>
    <dgm:pt modelId="{592510F9-3B91-4EC7-A7B3-DC3D7C29C1D5}" type="sibTrans" cxnId="{4C7E5DBE-4608-4D7F-8EB2-DD71EA3E628C}">
      <dgm:prSet/>
      <dgm:spPr/>
      <dgm:t>
        <a:bodyPr/>
        <a:lstStyle/>
        <a:p>
          <a:endParaRPr lang="ru-RU"/>
        </a:p>
      </dgm:t>
    </dgm:pt>
    <dgm:pt modelId="{DBAB200E-6697-4163-9D9F-CED5BC11564F}">
      <dgm:prSet phldrT="[Текст]"/>
      <dgm:spPr/>
      <dgm:t>
        <a:bodyPr/>
        <a:lstStyle/>
        <a:p>
          <a:r>
            <a:rPr lang="ru-RU" dirty="0" smtClean="0"/>
            <a:t>Авторитарный</a:t>
          </a:r>
          <a:endParaRPr lang="ru-RU" dirty="0"/>
        </a:p>
      </dgm:t>
    </dgm:pt>
    <dgm:pt modelId="{1CEF8AA3-722B-4160-80E8-CE5BB528621A}" type="parTrans" cxnId="{4771D54A-A81C-46BE-AC12-BE7BEAA82A68}">
      <dgm:prSet/>
      <dgm:spPr/>
      <dgm:t>
        <a:bodyPr/>
        <a:lstStyle/>
        <a:p>
          <a:endParaRPr lang="ru-RU"/>
        </a:p>
      </dgm:t>
    </dgm:pt>
    <dgm:pt modelId="{B2D5C958-F1A7-498F-8D4C-88E7C2E07C08}" type="sibTrans" cxnId="{4771D54A-A81C-46BE-AC12-BE7BEAA82A68}">
      <dgm:prSet/>
      <dgm:spPr/>
      <dgm:t>
        <a:bodyPr/>
        <a:lstStyle/>
        <a:p>
          <a:endParaRPr lang="ru-RU"/>
        </a:p>
      </dgm:t>
    </dgm:pt>
    <dgm:pt modelId="{1640316E-ED34-40BC-9319-8AF712CA1349}">
      <dgm:prSet phldrT="[Текст]"/>
      <dgm:spPr/>
      <dgm:t>
        <a:bodyPr/>
        <a:lstStyle/>
        <a:p>
          <a:r>
            <a:rPr lang="ru-RU" dirty="0" err="1" smtClean="0"/>
            <a:t>Тьютор</a:t>
          </a:r>
          <a:endParaRPr lang="ru-RU" dirty="0"/>
        </a:p>
      </dgm:t>
    </dgm:pt>
    <dgm:pt modelId="{2F2A2B4F-70DA-4AD1-92E2-B36F3FF40512}" type="parTrans" cxnId="{7E75B481-12D5-4347-AF79-EBB554F7C1B2}">
      <dgm:prSet/>
      <dgm:spPr/>
      <dgm:t>
        <a:bodyPr/>
        <a:lstStyle/>
        <a:p>
          <a:endParaRPr lang="ru-RU"/>
        </a:p>
      </dgm:t>
    </dgm:pt>
    <dgm:pt modelId="{FD395619-B3C2-4AF5-888C-EEE6198DBE35}" type="sibTrans" cxnId="{7E75B481-12D5-4347-AF79-EBB554F7C1B2}">
      <dgm:prSet/>
      <dgm:spPr/>
      <dgm:t>
        <a:bodyPr/>
        <a:lstStyle/>
        <a:p>
          <a:endParaRPr lang="ru-RU"/>
        </a:p>
      </dgm:t>
    </dgm:pt>
    <dgm:pt modelId="{5A3BC45B-1A7C-4396-93D8-A70FECCADBC5}">
      <dgm:prSet phldrT="[Текст]" custT="1"/>
      <dgm:spPr/>
      <dgm:t>
        <a:bodyPr/>
        <a:lstStyle/>
        <a:p>
          <a:r>
            <a:rPr lang="ru-RU" sz="2400" dirty="0" err="1" smtClean="0"/>
            <a:t>ОбучающийСЯ</a:t>
          </a:r>
          <a:endParaRPr lang="ru-RU" sz="2400" dirty="0"/>
        </a:p>
      </dgm:t>
    </dgm:pt>
    <dgm:pt modelId="{521D04F7-0DC4-4C2E-ACEE-0E5311B44C6A}" type="parTrans" cxnId="{42ABEACC-2954-404B-8B21-3497B2C80BFB}">
      <dgm:prSet/>
      <dgm:spPr/>
      <dgm:t>
        <a:bodyPr/>
        <a:lstStyle/>
        <a:p>
          <a:endParaRPr lang="ru-RU"/>
        </a:p>
      </dgm:t>
    </dgm:pt>
    <dgm:pt modelId="{56EF694A-8360-4BCB-BD36-7C66AF303EE3}" type="sibTrans" cxnId="{42ABEACC-2954-404B-8B21-3497B2C80BFB}">
      <dgm:prSet/>
      <dgm:spPr/>
      <dgm:t>
        <a:bodyPr/>
        <a:lstStyle/>
        <a:p>
          <a:endParaRPr lang="ru-RU"/>
        </a:p>
      </dgm:t>
    </dgm:pt>
    <dgm:pt modelId="{F59C73EA-378B-4548-8248-6B7704FD0A44}">
      <dgm:prSet phldrT="[Текст]"/>
      <dgm:spPr/>
      <dgm:t>
        <a:bodyPr/>
        <a:lstStyle/>
        <a:p>
          <a:r>
            <a:rPr lang="ru-RU" dirty="0" smtClean="0"/>
            <a:t>Послушный (объект)</a:t>
          </a:r>
          <a:endParaRPr lang="ru-RU" dirty="0"/>
        </a:p>
      </dgm:t>
    </dgm:pt>
    <dgm:pt modelId="{C851CCE1-293B-4DAA-B356-CC234DFEEF3F}" type="parTrans" cxnId="{FC43BBD2-B3D7-4D07-BFA8-08F78291143B}">
      <dgm:prSet/>
      <dgm:spPr/>
      <dgm:t>
        <a:bodyPr/>
        <a:lstStyle/>
        <a:p>
          <a:endParaRPr lang="ru-RU"/>
        </a:p>
      </dgm:t>
    </dgm:pt>
    <dgm:pt modelId="{185F9625-6058-415C-8A71-FEBA39693EE1}" type="sibTrans" cxnId="{FC43BBD2-B3D7-4D07-BFA8-08F78291143B}">
      <dgm:prSet/>
      <dgm:spPr/>
      <dgm:t>
        <a:bodyPr/>
        <a:lstStyle/>
        <a:p>
          <a:endParaRPr lang="ru-RU"/>
        </a:p>
      </dgm:t>
    </dgm:pt>
    <dgm:pt modelId="{F37A4486-BD2C-4B5F-9CC5-337BD9917C5E}">
      <dgm:prSet phldrT="[Текст]"/>
      <dgm:spPr/>
      <dgm:t>
        <a:bodyPr/>
        <a:lstStyle/>
        <a:p>
          <a:r>
            <a:rPr lang="ru-RU" dirty="0" smtClean="0"/>
            <a:t>«Нормальный»</a:t>
          </a:r>
          <a:endParaRPr lang="ru-RU" dirty="0"/>
        </a:p>
      </dgm:t>
    </dgm:pt>
    <dgm:pt modelId="{38A24551-9C9D-4990-ADBA-3445FF34F970}" type="parTrans" cxnId="{3BDD1DB8-BF51-453E-BDCD-A5E566485C0B}">
      <dgm:prSet/>
      <dgm:spPr/>
      <dgm:t>
        <a:bodyPr/>
        <a:lstStyle/>
        <a:p>
          <a:endParaRPr lang="ru-RU"/>
        </a:p>
      </dgm:t>
    </dgm:pt>
    <dgm:pt modelId="{327866BA-5233-4377-8C2B-491364F5A631}" type="sibTrans" cxnId="{3BDD1DB8-BF51-453E-BDCD-A5E566485C0B}">
      <dgm:prSet/>
      <dgm:spPr/>
      <dgm:t>
        <a:bodyPr/>
        <a:lstStyle/>
        <a:p>
          <a:endParaRPr lang="ru-RU"/>
        </a:p>
      </dgm:t>
    </dgm:pt>
    <dgm:pt modelId="{450D4C0D-0B6B-47D2-B96E-33A74373BCDB}">
      <dgm:prSet phldrT="[Текст]"/>
      <dgm:spPr/>
      <dgm:t>
        <a:bodyPr/>
        <a:lstStyle/>
        <a:p>
          <a:r>
            <a:rPr lang="ru-RU" dirty="0" smtClean="0"/>
            <a:t>«Приводной ремень»</a:t>
          </a:r>
          <a:endParaRPr lang="ru-RU" dirty="0"/>
        </a:p>
      </dgm:t>
    </dgm:pt>
    <dgm:pt modelId="{0FCAA04B-8B00-47CE-87CC-7F4BAB52B06A}" type="parTrans" cxnId="{1492579F-23EF-48DE-A735-CF8D5813A4F2}">
      <dgm:prSet/>
      <dgm:spPr/>
      <dgm:t>
        <a:bodyPr/>
        <a:lstStyle/>
        <a:p>
          <a:endParaRPr lang="ru-RU"/>
        </a:p>
      </dgm:t>
    </dgm:pt>
    <dgm:pt modelId="{561D436E-D876-4759-BBDC-70DA4F8A7C2D}" type="sibTrans" cxnId="{1492579F-23EF-48DE-A735-CF8D5813A4F2}">
      <dgm:prSet/>
      <dgm:spPr/>
      <dgm:t>
        <a:bodyPr/>
        <a:lstStyle/>
        <a:p>
          <a:endParaRPr lang="ru-RU"/>
        </a:p>
      </dgm:t>
    </dgm:pt>
    <dgm:pt modelId="{A230A76C-CC22-498B-BAA7-728B729C8A61}">
      <dgm:prSet phldrT="[Текст]"/>
      <dgm:spPr/>
      <dgm:t>
        <a:bodyPr/>
        <a:lstStyle/>
        <a:p>
          <a:r>
            <a:rPr lang="ru-RU" dirty="0" smtClean="0"/>
            <a:t>«Крыша»</a:t>
          </a:r>
          <a:endParaRPr lang="ru-RU" dirty="0"/>
        </a:p>
      </dgm:t>
    </dgm:pt>
    <dgm:pt modelId="{814D586F-FE5C-47B2-89AF-4909287644AD}" type="parTrans" cxnId="{6E772DBA-8897-4D0D-B0FF-08608E95D3E3}">
      <dgm:prSet/>
      <dgm:spPr/>
      <dgm:t>
        <a:bodyPr/>
        <a:lstStyle/>
        <a:p>
          <a:endParaRPr lang="ru-RU"/>
        </a:p>
      </dgm:t>
    </dgm:pt>
    <dgm:pt modelId="{4B617E47-2D76-4484-B9EE-D67DCA684D45}" type="sibTrans" cxnId="{6E772DBA-8897-4D0D-B0FF-08608E95D3E3}">
      <dgm:prSet/>
      <dgm:spPr/>
      <dgm:t>
        <a:bodyPr/>
        <a:lstStyle/>
        <a:p>
          <a:endParaRPr lang="ru-RU"/>
        </a:p>
      </dgm:t>
    </dgm:pt>
    <dgm:pt modelId="{70D02003-15AE-447C-9AE7-D4CDEE1641E8}">
      <dgm:prSet phldrT="[Текст]"/>
      <dgm:spPr/>
      <dgm:t>
        <a:bodyPr/>
        <a:lstStyle/>
        <a:p>
          <a:r>
            <a:rPr lang="ru-RU" dirty="0" smtClean="0"/>
            <a:t>Подал Заявление</a:t>
          </a:r>
          <a:endParaRPr lang="ru-RU" dirty="0"/>
        </a:p>
      </dgm:t>
    </dgm:pt>
    <dgm:pt modelId="{FCD2E4C4-6C63-4983-9B6F-09FD3ADF9CDA}" type="parTrans" cxnId="{52BBDF82-7ECF-4438-A0D9-681E8F595325}">
      <dgm:prSet/>
      <dgm:spPr/>
      <dgm:t>
        <a:bodyPr/>
        <a:lstStyle/>
        <a:p>
          <a:endParaRPr lang="ru-RU"/>
        </a:p>
      </dgm:t>
    </dgm:pt>
    <dgm:pt modelId="{797B10FD-8917-4374-B756-2296BDC94CEC}" type="sibTrans" cxnId="{52BBDF82-7ECF-4438-A0D9-681E8F595325}">
      <dgm:prSet/>
      <dgm:spPr/>
      <dgm:t>
        <a:bodyPr/>
        <a:lstStyle/>
        <a:p>
          <a:endParaRPr lang="ru-RU"/>
        </a:p>
      </dgm:t>
    </dgm:pt>
    <dgm:pt modelId="{C9793395-DFB8-492A-8BAF-A17F4EF64971}">
      <dgm:prSet phldrT="[Текст]"/>
      <dgm:spPr/>
      <dgm:t>
        <a:bodyPr/>
        <a:lstStyle/>
        <a:p>
          <a:r>
            <a:rPr lang="ru-RU" dirty="0" smtClean="0"/>
            <a:t>Самостоятельный (субъект)</a:t>
          </a:r>
          <a:endParaRPr lang="ru-RU" dirty="0"/>
        </a:p>
      </dgm:t>
    </dgm:pt>
    <dgm:pt modelId="{C0262865-1FF0-4DF1-807C-2AFE91E7DF80}" type="parTrans" cxnId="{52E3BE47-8AB2-4C93-97D1-88E3E5B3D9CC}">
      <dgm:prSet/>
      <dgm:spPr/>
      <dgm:t>
        <a:bodyPr/>
        <a:lstStyle/>
        <a:p>
          <a:endParaRPr lang="ru-RU"/>
        </a:p>
      </dgm:t>
    </dgm:pt>
    <dgm:pt modelId="{8FB6E778-23AA-4DE3-8BE8-7650FCC35C8E}" type="sibTrans" cxnId="{52E3BE47-8AB2-4C93-97D1-88E3E5B3D9CC}">
      <dgm:prSet/>
      <dgm:spPr/>
      <dgm:t>
        <a:bodyPr/>
        <a:lstStyle/>
        <a:p>
          <a:endParaRPr lang="ru-RU"/>
        </a:p>
      </dgm:t>
    </dgm:pt>
    <dgm:pt modelId="{414F737F-CF40-4AEC-979C-1D62F6943023}">
      <dgm:prSet phldrT="[Текст]"/>
      <dgm:spPr/>
      <dgm:t>
        <a:bodyPr/>
        <a:lstStyle/>
        <a:p>
          <a:r>
            <a:rPr lang="ru-RU" dirty="0" smtClean="0"/>
            <a:t>Традиционный</a:t>
          </a:r>
          <a:endParaRPr lang="ru-RU" dirty="0"/>
        </a:p>
      </dgm:t>
    </dgm:pt>
    <dgm:pt modelId="{7238AAE1-26C2-4951-90B1-58D7C2F06870}" type="parTrans" cxnId="{C855A79C-289D-42F8-ADBD-9B5E41E5FA24}">
      <dgm:prSet/>
      <dgm:spPr/>
      <dgm:t>
        <a:bodyPr/>
        <a:lstStyle/>
        <a:p>
          <a:endParaRPr lang="ru-RU"/>
        </a:p>
      </dgm:t>
    </dgm:pt>
    <dgm:pt modelId="{20A742DF-DF75-4C6E-85A8-F8FC8578A553}" type="sibTrans" cxnId="{C855A79C-289D-42F8-ADBD-9B5E41E5FA24}">
      <dgm:prSet/>
      <dgm:spPr/>
      <dgm:t>
        <a:bodyPr/>
        <a:lstStyle/>
        <a:p>
          <a:endParaRPr lang="ru-RU"/>
        </a:p>
      </dgm:t>
    </dgm:pt>
    <dgm:pt modelId="{CAB82582-71CC-45F1-8606-C03827510818}">
      <dgm:prSet phldrT="[Текст]"/>
      <dgm:spPr/>
      <dgm:t>
        <a:bodyPr/>
        <a:lstStyle/>
        <a:p>
          <a:r>
            <a:rPr lang="ru-RU" dirty="0" smtClean="0"/>
            <a:t>Демократичный</a:t>
          </a:r>
          <a:endParaRPr lang="ru-RU" dirty="0"/>
        </a:p>
      </dgm:t>
    </dgm:pt>
    <dgm:pt modelId="{6F4D416B-9F22-42ED-AD84-174BDB12DF22}" type="parTrans" cxnId="{7F65CCE2-936D-4BAC-BC6D-DC10FAEBBBA9}">
      <dgm:prSet/>
      <dgm:spPr/>
      <dgm:t>
        <a:bodyPr/>
        <a:lstStyle/>
        <a:p>
          <a:endParaRPr lang="ru-RU"/>
        </a:p>
      </dgm:t>
    </dgm:pt>
    <dgm:pt modelId="{1DAEDC0E-7977-4587-AC0D-E792D55F7C11}" type="sibTrans" cxnId="{7F65CCE2-936D-4BAC-BC6D-DC10FAEBBBA9}">
      <dgm:prSet/>
      <dgm:spPr/>
      <dgm:t>
        <a:bodyPr/>
        <a:lstStyle/>
        <a:p>
          <a:endParaRPr lang="ru-RU"/>
        </a:p>
      </dgm:t>
    </dgm:pt>
    <dgm:pt modelId="{5BBC6E69-E7C8-4965-9332-9D47969D1F00}" type="pres">
      <dgm:prSet presAssocID="{8911FC11-8289-45FC-89A0-E7662F4688B4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A2CD72B-3EE3-45FD-82E4-84451F68D82F}" type="pres">
      <dgm:prSet presAssocID="{E48D0224-7B2A-4BE4-B4E4-C7E2CA24AA67}" presName="circle1" presStyleLbl="node1" presStyleIdx="0" presStyleCnt="3" custScaleX="98331"/>
      <dgm:spPr/>
    </dgm:pt>
    <dgm:pt modelId="{69F7B118-4CF9-4807-B712-139C4AEEBA83}" type="pres">
      <dgm:prSet presAssocID="{E48D0224-7B2A-4BE4-B4E4-C7E2CA24AA67}" presName="space" presStyleCnt="0"/>
      <dgm:spPr/>
    </dgm:pt>
    <dgm:pt modelId="{95CE9AE4-4814-4CE0-B697-85C28DDB6BBB}" type="pres">
      <dgm:prSet presAssocID="{E48D0224-7B2A-4BE4-B4E4-C7E2CA24AA67}" presName="rect1" presStyleLbl="alignAcc1" presStyleIdx="0" presStyleCnt="3"/>
      <dgm:spPr/>
      <dgm:t>
        <a:bodyPr/>
        <a:lstStyle/>
        <a:p>
          <a:endParaRPr lang="ru-RU"/>
        </a:p>
      </dgm:t>
    </dgm:pt>
    <dgm:pt modelId="{C77A2F95-1C6C-4248-9173-57AE5CB12EFF}" type="pres">
      <dgm:prSet presAssocID="{64F36B90-4E8D-4FD2-837D-2C697F2792C4}" presName="vertSpace2" presStyleLbl="node1" presStyleIdx="0" presStyleCnt="3"/>
      <dgm:spPr/>
    </dgm:pt>
    <dgm:pt modelId="{1F6A06F4-6833-4199-9639-5CCED9F9EB37}" type="pres">
      <dgm:prSet presAssocID="{64F36B90-4E8D-4FD2-837D-2C697F2792C4}" presName="circle2" presStyleLbl="node1" presStyleIdx="1" presStyleCnt="3" custLinFactNeighborX="2166" custLinFactNeighborY="-584"/>
      <dgm:spPr/>
    </dgm:pt>
    <dgm:pt modelId="{48572903-A2BE-4BCE-AD1F-6F3D9AEF7161}" type="pres">
      <dgm:prSet presAssocID="{64F36B90-4E8D-4FD2-837D-2C697F2792C4}" presName="rect2" presStyleLbl="alignAcc1" presStyleIdx="1" presStyleCnt="3"/>
      <dgm:spPr/>
      <dgm:t>
        <a:bodyPr/>
        <a:lstStyle/>
        <a:p>
          <a:endParaRPr lang="ru-RU"/>
        </a:p>
      </dgm:t>
    </dgm:pt>
    <dgm:pt modelId="{34476153-EC47-4038-B0F2-724D663E58CA}" type="pres">
      <dgm:prSet presAssocID="{5A3BC45B-1A7C-4396-93D8-A70FECCADBC5}" presName="vertSpace3" presStyleLbl="node1" presStyleIdx="1" presStyleCnt="3"/>
      <dgm:spPr/>
    </dgm:pt>
    <dgm:pt modelId="{AE23C571-71AF-4F89-86C8-CB912E260584}" type="pres">
      <dgm:prSet presAssocID="{5A3BC45B-1A7C-4396-93D8-A70FECCADBC5}" presName="circle3" presStyleLbl="node1" presStyleIdx="2" presStyleCnt="3"/>
      <dgm:spPr/>
    </dgm:pt>
    <dgm:pt modelId="{AC7B885C-3F09-4EF6-A97A-CE88E21F370D}" type="pres">
      <dgm:prSet presAssocID="{5A3BC45B-1A7C-4396-93D8-A70FECCADBC5}" presName="rect3" presStyleLbl="alignAcc1" presStyleIdx="2" presStyleCnt="3" custLinFactNeighborX="-342" custLinFactNeighborY="-1671"/>
      <dgm:spPr/>
      <dgm:t>
        <a:bodyPr/>
        <a:lstStyle/>
        <a:p>
          <a:endParaRPr lang="ru-RU"/>
        </a:p>
      </dgm:t>
    </dgm:pt>
    <dgm:pt modelId="{6CA0CA5E-DE5D-4FE1-BA80-47A24EDEE2C7}" type="pres">
      <dgm:prSet presAssocID="{E48D0224-7B2A-4BE4-B4E4-C7E2CA24AA67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9A4EB5-48A7-426E-8FDD-8F73B40A1ADD}" type="pres">
      <dgm:prSet presAssocID="{E48D0224-7B2A-4BE4-B4E4-C7E2CA24AA67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30A79A-EFAA-4E0E-BCFB-0D46691BEF64}" type="pres">
      <dgm:prSet presAssocID="{64F36B90-4E8D-4FD2-837D-2C697F2792C4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FAC7C8-367C-4426-A004-EF300CB36EDA}" type="pres">
      <dgm:prSet presAssocID="{64F36B90-4E8D-4FD2-837D-2C697F2792C4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327CC4-8C52-4F26-81F2-E6F7F7D31888}" type="pres">
      <dgm:prSet presAssocID="{5A3BC45B-1A7C-4396-93D8-A70FECCADBC5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1A623F-CBF5-402A-8881-12DE3693BCA9}" type="pres">
      <dgm:prSet presAssocID="{5A3BC45B-1A7C-4396-93D8-A70FECCADBC5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28A8980-52B4-410B-8451-8965AAAF560C}" type="presOf" srcId="{414F737F-CF40-4AEC-979C-1D62F6943023}" destId="{4FFAC7C8-367C-4426-A004-EF300CB36EDA}" srcOrd="0" destOrd="1" presId="urn:microsoft.com/office/officeart/2005/8/layout/target3"/>
    <dgm:cxn modelId="{05B7241E-0B06-4C66-938A-719A840F0A34}" type="presOf" srcId="{8911FC11-8289-45FC-89A0-E7662F4688B4}" destId="{5BBC6E69-E7C8-4965-9332-9D47969D1F00}" srcOrd="0" destOrd="0" presId="urn:microsoft.com/office/officeart/2005/8/layout/target3"/>
    <dgm:cxn modelId="{94D245FA-CE97-4AA9-A7FA-73EC093AB91C}" srcId="{E48D0224-7B2A-4BE4-B4E4-C7E2CA24AA67}" destId="{882342EE-F2CA-4B18-B203-17117E453C31}" srcOrd="0" destOrd="0" parTransId="{D16A4495-B1D1-43EC-81D4-C301CB903D18}" sibTransId="{060C95DB-981A-4D9A-AE62-C799F3BF1449}"/>
    <dgm:cxn modelId="{89952644-CF02-4DFB-8790-77F1291459DA}" type="presOf" srcId="{A230A76C-CC22-498B-BAA7-728B729C8A61}" destId="{249A4EB5-48A7-426E-8FDD-8F73B40A1ADD}" srcOrd="0" destOrd="2" presId="urn:microsoft.com/office/officeart/2005/8/layout/target3"/>
    <dgm:cxn modelId="{5C089902-D1AF-44A4-B4E8-FBCA65EBD09D}" type="presOf" srcId="{F59C73EA-378B-4548-8248-6B7704FD0A44}" destId="{BD1A623F-CBF5-402A-8881-12DE3693BCA9}" srcOrd="0" destOrd="0" presId="urn:microsoft.com/office/officeart/2005/8/layout/target3"/>
    <dgm:cxn modelId="{525F591B-7AFB-4815-8AC0-5338BFDB7001}" type="presOf" srcId="{70D02003-15AE-447C-9AE7-D4CDEE1641E8}" destId="{249A4EB5-48A7-426E-8FDD-8F73B40A1ADD}" srcOrd="0" destOrd="3" presId="urn:microsoft.com/office/officeart/2005/8/layout/target3"/>
    <dgm:cxn modelId="{C855A79C-289D-42F8-ADBD-9B5E41E5FA24}" srcId="{64F36B90-4E8D-4FD2-837D-2C697F2792C4}" destId="{414F737F-CF40-4AEC-979C-1D62F6943023}" srcOrd="1" destOrd="0" parTransId="{7238AAE1-26C2-4951-90B1-58D7C2F06870}" sibTransId="{20A742DF-DF75-4C6E-85A8-F8FC8578A553}"/>
    <dgm:cxn modelId="{203B932F-3F67-4435-BD4A-5282A3F37893}" type="presOf" srcId="{64F36B90-4E8D-4FD2-837D-2C697F2792C4}" destId="{48572903-A2BE-4BCE-AD1F-6F3D9AEF7161}" srcOrd="0" destOrd="0" presId="urn:microsoft.com/office/officeart/2005/8/layout/target3"/>
    <dgm:cxn modelId="{0028E852-E9FE-44AC-BFBD-B5CA64C7D23F}" type="presOf" srcId="{1640316E-ED34-40BC-9319-8AF712CA1349}" destId="{4FFAC7C8-367C-4426-A004-EF300CB36EDA}" srcOrd="0" destOrd="3" presId="urn:microsoft.com/office/officeart/2005/8/layout/target3"/>
    <dgm:cxn modelId="{4C7E5DBE-4608-4D7F-8EB2-DD71EA3E628C}" srcId="{8911FC11-8289-45FC-89A0-E7662F4688B4}" destId="{64F36B90-4E8D-4FD2-837D-2C697F2792C4}" srcOrd="1" destOrd="0" parTransId="{8949110A-5289-45FD-B0E1-A65DA12A6E9A}" sibTransId="{592510F9-3B91-4EC7-A7B3-DC3D7C29C1D5}"/>
    <dgm:cxn modelId="{1492579F-23EF-48DE-A735-CF8D5813A4F2}" srcId="{E48D0224-7B2A-4BE4-B4E4-C7E2CA24AA67}" destId="{450D4C0D-0B6B-47D2-B96E-33A74373BCDB}" srcOrd="1" destOrd="0" parTransId="{0FCAA04B-8B00-47CE-87CC-7F4BAB52B06A}" sibTransId="{561D436E-D876-4759-BBDC-70DA4F8A7C2D}"/>
    <dgm:cxn modelId="{DC561400-0B02-4EFB-A6B5-5938DA225629}" type="presOf" srcId="{882342EE-F2CA-4B18-B203-17117E453C31}" destId="{249A4EB5-48A7-426E-8FDD-8F73B40A1ADD}" srcOrd="0" destOrd="0" presId="urn:microsoft.com/office/officeart/2005/8/layout/target3"/>
    <dgm:cxn modelId="{4FA6EE37-1897-4A2B-B640-32F5B6642E69}" type="presOf" srcId="{E48D0224-7B2A-4BE4-B4E4-C7E2CA24AA67}" destId="{95CE9AE4-4814-4CE0-B697-85C28DDB6BBB}" srcOrd="0" destOrd="0" presId="urn:microsoft.com/office/officeart/2005/8/layout/target3"/>
    <dgm:cxn modelId="{F03D32FC-FACF-4353-89F0-E6DE2D8F4F68}" type="presOf" srcId="{C9793395-DFB8-492A-8BAF-A17F4EF64971}" destId="{BD1A623F-CBF5-402A-8881-12DE3693BCA9}" srcOrd="0" destOrd="2" presId="urn:microsoft.com/office/officeart/2005/8/layout/target3"/>
    <dgm:cxn modelId="{096923F8-E0C6-47E4-B2C6-20A0823B9B72}" srcId="{8911FC11-8289-45FC-89A0-E7662F4688B4}" destId="{E48D0224-7B2A-4BE4-B4E4-C7E2CA24AA67}" srcOrd="0" destOrd="0" parTransId="{970A0C77-791E-42B0-A435-C47A54C8C38C}" sibTransId="{D48A8EAC-A8B1-4246-8C48-0D164284B1B6}"/>
    <dgm:cxn modelId="{4B2B5852-5577-4FFD-A4F3-8F9331BD378A}" type="presOf" srcId="{5A3BC45B-1A7C-4396-93D8-A70FECCADBC5}" destId="{00327CC4-8C52-4F26-81F2-E6F7F7D31888}" srcOrd="1" destOrd="0" presId="urn:microsoft.com/office/officeart/2005/8/layout/target3"/>
    <dgm:cxn modelId="{52E3BE47-8AB2-4C93-97D1-88E3E5B3D9CC}" srcId="{5A3BC45B-1A7C-4396-93D8-A70FECCADBC5}" destId="{C9793395-DFB8-492A-8BAF-A17F4EF64971}" srcOrd="2" destOrd="0" parTransId="{C0262865-1FF0-4DF1-807C-2AFE91E7DF80}" sibTransId="{8FB6E778-23AA-4DE3-8BE8-7650FCC35C8E}"/>
    <dgm:cxn modelId="{3BDD1DB8-BF51-453E-BDCD-A5E566485C0B}" srcId="{5A3BC45B-1A7C-4396-93D8-A70FECCADBC5}" destId="{F37A4486-BD2C-4B5F-9CC5-337BD9917C5E}" srcOrd="1" destOrd="0" parTransId="{38A24551-9C9D-4990-ADBA-3445FF34F970}" sibTransId="{327866BA-5233-4377-8C2B-491364F5A631}"/>
    <dgm:cxn modelId="{7E75B481-12D5-4347-AF79-EBB554F7C1B2}" srcId="{64F36B90-4E8D-4FD2-837D-2C697F2792C4}" destId="{1640316E-ED34-40BC-9319-8AF712CA1349}" srcOrd="3" destOrd="0" parTransId="{2F2A2B4F-70DA-4AD1-92E2-B36F3FF40512}" sibTransId="{FD395619-B3C2-4AF5-888C-EEE6198DBE35}"/>
    <dgm:cxn modelId="{42ABEACC-2954-404B-8B21-3497B2C80BFB}" srcId="{8911FC11-8289-45FC-89A0-E7662F4688B4}" destId="{5A3BC45B-1A7C-4396-93D8-A70FECCADBC5}" srcOrd="2" destOrd="0" parTransId="{521D04F7-0DC4-4C2E-ACEE-0E5311B44C6A}" sibTransId="{56EF694A-8360-4BCB-BD36-7C66AF303EE3}"/>
    <dgm:cxn modelId="{7F65CCE2-936D-4BAC-BC6D-DC10FAEBBBA9}" srcId="{64F36B90-4E8D-4FD2-837D-2C697F2792C4}" destId="{CAB82582-71CC-45F1-8606-C03827510818}" srcOrd="2" destOrd="0" parTransId="{6F4D416B-9F22-42ED-AD84-174BDB12DF22}" sibTransId="{1DAEDC0E-7977-4587-AC0D-E792D55F7C11}"/>
    <dgm:cxn modelId="{6E772DBA-8897-4D0D-B0FF-08608E95D3E3}" srcId="{E48D0224-7B2A-4BE4-B4E4-C7E2CA24AA67}" destId="{A230A76C-CC22-498B-BAA7-728B729C8A61}" srcOrd="2" destOrd="0" parTransId="{814D586F-FE5C-47B2-89AF-4909287644AD}" sibTransId="{4B617E47-2D76-4484-B9EE-D67DCA684D45}"/>
    <dgm:cxn modelId="{29741CF3-9E88-4DEF-A1D3-7E55DD9C32B9}" type="presOf" srcId="{5A3BC45B-1A7C-4396-93D8-A70FECCADBC5}" destId="{AC7B885C-3F09-4EF6-A97A-CE88E21F370D}" srcOrd="0" destOrd="0" presId="urn:microsoft.com/office/officeart/2005/8/layout/target3"/>
    <dgm:cxn modelId="{52BBDF82-7ECF-4438-A0D9-681E8F595325}" srcId="{E48D0224-7B2A-4BE4-B4E4-C7E2CA24AA67}" destId="{70D02003-15AE-447C-9AE7-D4CDEE1641E8}" srcOrd="3" destOrd="0" parTransId="{FCD2E4C4-6C63-4983-9B6F-09FD3ADF9CDA}" sibTransId="{797B10FD-8917-4374-B756-2296BDC94CEC}"/>
    <dgm:cxn modelId="{4771D54A-A81C-46BE-AC12-BE7BEAA82A68}" srcId="{64F36B90-4E8D-4FD2-837D-2C697F2792C4}" destId="{DBAB200E-6697-4163-9D9F-CED5BC11564F}" srcOrd="0" destOrd="0" parTransId="{1CEF8AA3-722B-4160-80E8-CE5BB528621A}" sibTransId="{B2D5C958-F1A7-498F-8D4C-88E7C2E07C08}"/>
    <dgm:cxn modelId="{DB9CBB4C-82C7-4ACD-8D6C-EE7BBBEA7771}" type="presOf" srcId="{E48D0224-7B2A-4BE4-B4E4-C7E2CA24AA67}" destId="{6CA0CA5E-DE5D-4FE1-BA80-47A24EDEE2C7}" srcOrd="1" destOrd="0" presId="urn:microsoft.com/office/officeart/2005/8/layout/target3"/>
    <dgm:cxn modelId="{60991791-0684-4BF5-9F24-FE933E18ADAD}" type="presOf" srcId="{CAB82582-71CC-45F1-8606-C03827510818}" destId="{4FFAC7C8-367C-4426-A004-EF300CB36EDA}" srcOrd="0" destOrd="2" presId="urn:microsoft.com/office/officeart/2005/8/layout/target3"/>
    <dgm:cxn modelId="{FC43BBD2-B3D7-4D07-BFA8-08F78291143B}" srcId="{5A3BC45B-1A7C-4396-93D8-A70FECCADBC5}" destId="{F59C73EA-378B-4548-8248-6B7704FD0A44}" srcOrd="0" destOrd="0" parTransId="{C851CCE1-293B-4DAA-B356-CC234DFEEF3F}" sibTransId="{185F9625-6058-415C-8A71-FEBA39693EE1}"/>
    <dgm:cxn modelId="{220B318D-8C26-4E73-ACA5-98CDD5B4A9E4}" type="presOf" srcId="{450D4C0D-0B6B-47D2-B96E-33A74373BCDB}" destId="{249A4EB5-48A7-426E-8FDD-8F73B40A1ADD}" srcOrd="0" destOrd="1" presId="urn:microsoft.com/office/officeart/2005/8/layout/target3"/>
    <dgm:cxn modelId="{91CEB817-C4A4-41B3-A980-BD49841E4FBC}" type="presOf" srcId="{F37A4486-BD2C-4B5F-9CC5-337BD9917C5E}" destId="{BD1A623F-CBF5-402A-8881-12DE3693BCA9}" srcOrd="0" destOrd="1" presId="urn:microsoft.com/office/officeart/2005/8/layout/target3"/>
    <dgm:cxn modelId="{3BF33BC1-4F0B-401C-8E6E-6F01C55B02C5}" type="presOf" srcId="{64F36B90-4E8D-4FD2-837D-2C697F2792C4}" destId="{6830A79A-EFAA-4E0E-BCFB-0D46691BEF64}" srcOrd="1" destOrd="0" presId="urn:microsoft.com/office/officeart/2005/8/layout/target3"/>
    <dgm:cxn modelId="{007D6025-0252-4577-9D59-70B58CF95707}" type="presOf" srcId="{DBAB200E-6697-4163-9D9F-CED5BC11564F}" destId="{4FFAC7C8-367C-4426-A004-EF300CB36EDA}" srcOrd="0" destOrd="0" presId="urn:microsoft.com/office/officeart/2005/8/layout/target3"/>
    <dgm:cxn modelId="{CD44BDAF-7874-4D1B-96DD-C4560FF26334}" type="presParOf" srcId="{5BBC6E69-E7C8-4965-9332-9D47969D1F00}" destId="{1A2CD72B-3EE3-45FD-82E4-84451F68D82F}" srcOrd="0" destOrd="0" presId="urn:microsoft.com/office/officeart/2005/8/layout/target3"/>
    <dgm:cxn modelId="{B722BDEF-9975-4553-A8DA-2F368FBE70D4}" type="presParOf" srcId="{5BBC6E69-E7C8-4965-9332-9D47969D1F00}" destId="{69F7B118-4CF9-4807-B712-139C4AEEBA83}" srcOrd="1" destOrd="0" presId="urn:microsoft.com/office/officeart/2005/8/layout/target3"/>
    <dgm:cxn modelId="{244A97B0-E274-4DA9-AFE0-5428A9A1724F}" type="presParOf" srcId="{5BBC6E69-E7C8-4965-9332-9D47969D1F00}" destId="{95CE9AE4-4814-4CE0-B697-85C28DDB6BBB}" srcOrd="2" destOrd="0" presId="urn:microsoft.com/office/officeart/2005/8/layout/target3"/>
    <dgm:cxn modelId="{EA146197-D0AA-43C8-8E75-9A944C52EECA}" type="presParOf" srcId="{5BBC6E69-E7C8-4965-9332-9D47969D1F00}" destId="{C77A2F95-1C6C-4248-9173-57AE5CB12EFF}" srcOrd="3" destOrd="0" presId="urn:microsoft.com/office/officeart/2005/8/layout/target3"/>
    <dgm:cxn modelId="{ACFF1F15-55B5-4C0C-A1F8-C8CA3789590E}" type="presParOf" srcId="{5BBC6E69-E7C8-4965-9332-9D47969D1F00}" destId="{1F6A06F4-6833-4199-9639-5CCED9F9EB37}" srcOrd="4" destOrd="0" presId="urn:microsoft.com/office/officeart/2005/8/layout/target3"/>
    <dgm:cxn modelId="{10984340-31F6-4FC4-8396-96408F298DA5}" type="presParOf" srcId="{5BBC6E69-E7C8-4965-9332-9D47969D1F00}" destId="{48572903-A2BE-4BCE-AD1F-6F3D9AEF7161}" srcOrd="5" destOrd="0" presId="urn:microsoft.com/office/officeart/2005/8/layout/target3"/>
    <dgm:cxn modelId="{C1C34BA2-14CE-4159-98D5-B91C57901A09}" type="presParOf" srcId="{5BBC6E69-E7C8-4965-9332-9D47969D1F00}" destId="{34476153-EC47-4038-B0F2-724D663E58CA}" srcOrd="6" destOrd="0" presId="urn:microsoft.com/office/officeart/2005/8/layout/target3"/>
    <dgm:cxn modelId="{6867FD67-E3D4-497A-9A57-60A2FCD516BD}" type="presParOf" srcId="{5BBC6E69-E7C8-4965-9332-9D47969D1F00}" destId="{AE23C571-71AF-4F89-86C8-CB912E260584}" srcOrd="7" destOrd="0" presId="urn:microsoft.com/office/officeart/2005/8/layout/target3"/>
    <dgm:cxn modelId="{3FB9D152-37F8-44BF-8306-52F03979144A}" type="presParOf" srcId="{5BBC6E69-E7C8-4965-9332-9D47969D1F00}" destId="{AC7B885C-3F09-4EF6-A97A-CE88E21F370D}" srcOrd="8" destOrd="0" presId="urn:microsoft.com/office/officeart/2005/8/layout/target3"/>
    <dgm:cxn modelId="{124095FC-74F4-487C-8F49-BE5DD2FC73BB}" type="presParOf" srcId="{5BBC6E69-E7C8-4965-9332-9D47969D1F00}" destId="{6CA0CA5E-DE5D-4FE1-BA80-47A24EDEE2C7}" srcOrd="9" destOrd="0" presId="urn:microsoft.com/office/officeart/2005/8/layout/target3"/>
    <dgm:cxn modelId="{FFA74570-E72D-4EBB-880D-B8A37818DE5E}" type="presParOf" srcId="{5BBC6E69-E7C8-4965-9332-9D47969D1F00}" destId="{249A4EB5-48A7-426E-8FDD-8F73B40A1ADD}" srcOrd="10" destOrd="0" presId="urn:microsoft.com/office/officeart/2005/8/layout/target3"/>
    <dgm:cxn modelId="{E82A94BF-1E76-4EFB-9844-CBC011C66852}" type="presParOf" srcId="{5BBC6E69-E7C8-4965-9332-9D47969D1F00}" destId="{6830A79A-EFAA-4E0E-BCFB-0D46691BEF64}" srcOrd="11" destOrd="0" presId="urn:microsoft.com/office/officeart/2005/8/layout/target3"/>
    <dgm:cxn modelId="{FFD10051-57AC-4612-8492-F74526C0F394}" type="presParOf" srcId="{5BBC6E69-E7C8-4965-9332-9D47969D1F00}" destId="{4FFAC7C8-367C-4426-A004-EF300CB36EDA}" srcOrd="12" destOrd="0" presId="urn:microsoft.com/office/officeart/2005/8/layout/target3"/>
    <dgm:cxn modelId="{205913F7-7885-48B1-AA74-026C7A499DCD}" type="presParOf" srcId="{5BBC6E69-E7C8-4965-9332-9D47969D1F00}" destId="{00327CC4-8C52-4F26-81F2-E6F7F7D31888}" srcOrd="13" destOrd="0" presId="urn:microsoft.com/office/officeart/2005/8/layout/target3"/>
    <dgm:cxn modelId="{7FB2BB04-B50A-407B-AC8D-755D02600112}" type="presParOf" srcId="{5BBC6E69-E7C8-4965-9332-9D47969D1F00}" destId="{BD1A623F-CBF5-402A-8881-12DE3693BCA9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48B7D65-EB75-4905-A708-9FC3C3FE8A33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8EB82CF-E723-4301-91D7-214D6C5A7A9B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Требуемые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компетенции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выпускника</a:t>
          </a:r>
        </a:p>
      </dgm:t>
    </dgm:pt>
    <dgm:pt modelId="{673B7932-B895-4CFB-A072-00C1F13AF8B6}" type="parTrans" cxnId="{69D2EA52-95A1-4CF2-8428-FF37E9D9C95E}">
      <dgm:prSet/>
      <dgm:spPr/>
      <dgm:t>
        <a:bodyPr/>
        <a:lstStyle/>
        <a:p>
          <a:endParaRPr lang="ru-RU"/>
        </a:p>
      </dgm:t>
    </dgm:pt>
    <dgm:pt modelId="{CAC13F69-BE53-4E5A-80B3-54CAFF1F4F27}" type="sibTrans" cxnId="{69D2EA52-95A1-4CF2-8428-FF37E9D9C95E}">
      <dgm:prSet/>
      <dgm:spPr/>
      <dgm:t>
        <a:bodyPr/>
        <a:lstStyle/>
        <a:p>
          <a:endParaRPr lang="ru-RU"/>
        </a:p>
      </dgm:t>
    </dgm:pt>
    <dgm:pt modelId="{4B99CBEF-0F7B-4B0B-A178-C99C01827D73}">
      <dgm:prSet custT="1"/>
      <dgm:spPr/>
      <dgm:t>
        <a:bodyPr/>
        <a:lstStyle/>
        <a:p>
          <a:pPr marL="0" marR="0" lvl="0" indent="0" algn="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4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</a:rPr>
            <a:t>3</a:t>
          </a:r>
          <a:r>
            <a:rPr kumimoji="0" lang="ru-RU" sz="14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</a:rPr>
            <a:t>.</a:t>
          </a:r>
        </a:p>
        <a:p>
          <a:pPr marL="0" marR="0" lvl="0" indent="0" algn="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</a:rPr>
            <a:t>Образовательные </a:t>
          </a:r>
        </a:p>
        <a:p>
          <a:pPr marL="0" marR="0" lvl="0" indent="0" algn="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</a:rPr>
            <a:t>Технологии.</a:t>
          </a:r>
        </a:p>
        <a:p>
          <a:pPr marL="0" marR="0" lvl="0" indent="0" algn="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</a:rPr>
            <a:t>Деятельность </a:t>
          </a:r>
        </a:p>
        <a:p>
          <a:pPr marL="0" marR="0" lvl="0" indent="0" algn="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</a:rPr>
            <a:t>ученика</a:t>
          </a:r>
        </a:p>
      </dgm:t>
    </dgm:pt>
    <dgm:pt modelId="{348D3644-B2D8-4700-BC3D-62455478F778}" type="parTrans" cxnId="{44B6EBE8-7BBC-4DF9-A108-CD7364111C90}">
      <dgm:prSet/>
      <dgm:spPr/>
      <dgm:t>
        <a:bodyPr/>
        <a:lstStyle/>
        <a:p>
          <a:endParaRPr lang="ru-RU"/>
        </a:p>
      </dgm:t>
    </dgm:pt>
    <dgm:pt modelId="{50D6FCC7-561D-4395-85DF-36353738B84E}" type="sibTrans" cxnId="{44B6EBE8-7BBC-4DF9-A108-CD7364111C90}">
      <dgm:prSet/>
      <dgm:spPr/>
      <dgm:t>
        <a:bodyPr/>
        <a:lstStyle/>
        <a:p>
          <a:endParaRPr lang="ru-RU"/>
        </a:p>
      </dgm:t>
    </dgm:pt>
    <dgm:pt modelId="{BA27D2DE-BAD7-44A2-992C-E506EFED83B4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Роль педагога.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Требования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к его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профессиональным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компетенциям</a:t>
          </a:r>
        </a:p>
      </dgm:t>
    </dgm:pt>
    <dgm:pt modelId="{0872C95F-6E95-4FF7-939D-225FF6990850}" type="parTrans" cxnId="{EE3A3848-5051-44FB-9F0D-25834BAF676F}">
      <dgm:prSet/>
      <dgm:spPr/>
      <dgm:t>
        <a:bodyPr/>
        <a:lstStyle/>
        <a:p>
          <a:endParaRPr lang="ru-RU"/>
        </a:p>
      </dgm:t>
    </dgm:pt>
    <dgm:pt modelId="{F391BE4E-0C33-45FE-B5C2-65F4A5AEBADB}" type="sibTrans" cxnId="{EE3A3848-5051-44FB-9F0D-25834BAF676F}">
      <dgm:prSet/>
      <dgm:spPr/>
      <dgm:t>
        <a:bodyPr/>
        <a:lstStyle/>
        <a:p>
          <a:endParaRPr lang="ru-RU"/>
        </a:p>
      </dgm:t>
    </dgm:pt>
    <dgm:pt modelId="{54AD3FB4-E46B-4DD0-ABA9-5C5038078FB0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5.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Организация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школы</a:t>
          </a:r>
        </a:p>
      </dgm:t>
    </dgm:pt>
    <dgm:pt modelId="{456B9DC1-AF64-42B9-A432-9E63CB2CD419}" type="parTrans" cxnId="{C7A6EA81-927C-46A1-AB02-1CE687ED194E}">
      <dgm:prSet/>
      <dgm:spPr/>
      <dgm:t>
        <a:bodyPr/>
        <a:lstStyle/>
        <a:p>
          <a:endParaRPr lang="ru-RU"/>
        </a:p>
      </dgm:t>
    </dgm:pt>
    <dgm:pt modelId="{08BF6524-F36B-4A56-9179-2E9693276CA6}" type="sibTrans" cxnId="{C7A6EA81-927C-46A1-AB02-1CE687ED194E}">
      <dgm:prSet/>
      <dgm:spPr/>
      <dgm:t>
        <a:bodyPr/>
        <a:lstStyle/>
        <a:p>
          <a:endParaRPr lang="ru-RU"/>
        </a:p>
      </dgm:t>
    </dgm:pt>
    <dgm:pt modelId="{4D4AE389-812F-4D5B-9CE8-A11017D0801B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1.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cap="none" normalizeH="0" baseline="0" dirty="0" smtClean="0">
              <a:ln>
                <a:noFill/>
              </a:ln>
              <a:solidFill>
                <a:srgbClr val="CC3300"/>
              </a:solidFill>
              <a:effectLst/>
              <a:latin typeface="Arial" charset="0"/>
            </a:rPr>
            <a:t>Запросы  социума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cap="none" normalizeH="0" baseline="0" dirty="0" smtClean="0">
              <a:ln>
                <a:noFill/>
              </a:ln>
              <a:solidFill>
                <a:srgbClr val="CC3300"/>
              </a:solidFill>
              <a:effectLst/>
              <a:latin typeface="Arial" charset="0"/>
            </a:rPr>
            <a:t>и экономики</a:t>
          </a:r>
        </a:p>
      </dgm:t>
    </dgm:pt>
    <dgm:pt modelId="{E35CDAB3-32A9-4AE0-9CF6-7A4A763BE2D8}" type="parTrans" cxnId="{DC4D393B-EFAC-454B-87B9-EBB2799404A6}">
      <dgm:prSet/>
      <dgm:spPr/>
      <dgm:t>
        <a:bodyPr/>
        <a:lstStyle/>
        <a:p>
          <a:endParaRPr lang="ru-RU"/>
        </a:p>
      </dgm:t>
    </dgm:pt>
    <dgm:pt modelId="{1280A5AC-D167-4A09-9A43-899385492B9A}" type="sibTrans" cxnId="{DC4D393B-EFAC-454B-87B9-EBB2799404A6}">
      <dgm:prSet/>
      <dgm:spPr/>
      <dgm:t>
        <a:bodyPr/>
        <a:lstStyle/>
        <a:p>
          <a:endParaRPr lang="ru-RU"/>
        </a:p>
      </dgm:t>
    </dgm:pt>
    <dgm:pt modelId="{36560527-EFAE-40D2-81D4-A0A929817481}">
      <dgm:prSet custT="1"/>
      <dgm:spPr/>
      <dgm:t>
        <a:bodyPr/>
        <a:lstStyle/>
        <a:p>
          <a:r>
            <a: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Выпускник</a:t>
          </a:r>
          <a:endParaRPr lang="ru-RU" sz="1600" dirty="0"/>
        </a:p>
      </dgm:t>
    </dgm:pt>
    <dgm:pt modelId="{AF00380E-25C0-4B4E-B3AA-73AE482E4F39}" type="parTrans" cxnId="{D5CF75C2-1E67-45C3-8154-560F5E01978F}">
      <dgm:prSet/>
      <dgm:spPr/>
      <dgm:t>
        <a:bodyPr/>
        <a:lstStyle/>
        <a:p>
          <a:endParaRPr lang="ru-RU"/>
        </a:p>
      </dgm:t>
    </dgm:pt>
    <dgm:pt modelId="{4B73E0CA-A3CD-40D6-8142-2E286DDC2721}" type="sibTrans" cxnId="{D5CF75C2-1E67-45C3-8154-560F5E01978F}">
      <dgm:prSet/>
      <dgm:spPr/>
      <dgm:t>
        <a:bodyPr/>
        <a:lstStyle/>
        <a:p>
          <a:endParaRPr lang="ru-RU"/>
        </a:p>
      </dgm:t>
    </dgm:pt>
    <dgm:pt modelId="{7DB3C1AB-B894-4474-965D-CD396E195ACF}">
      <dgm:prSet/>
      <dgm:spPr/>
      <dgm:t>
        <a:bodyPr/>
        <a:lstStyle/>
        <a:p>
          <a:endParaRPr lang="ru-RU"/>
        </a:p>
      </dgm:t>
    </dgm:pt>
    <dgm:pt modelId="{EC6B8CB7-31AA-4580-B57B-74608AE18E1D}" type="parTrans" cxnId="{6D898D19-22B2-4371-9452-3ED0881F3576}">
      <dgm:prSet/>
      <dgm:spPr/>
      <dgm:t>
        <a:bodyPr/>
        <a:lstStyle/>
        <a:p>
          <a:endParaRPr lang="ru-RU"/>
        </a:p>
      </dgm:t>
    </dgm:pt>
    <dgm:pt modelId="{DE1FAA0A-DFF5-4399-B974-7ED5E0DB0639}" type="sibTrans" cxnId="{6D898D19-22B2-4371-9452-3ED0881F3576}">
      <dgm:prSet/>
      <dgm:spPr/>
      <dgm:t>
        <a:bodyPr/>
        <a:lstStyle/>
        <a:p>
          <a:endParaRPr lang="ru-RU"/>
        </a:p>
      </dgm:t>
    </dgm:pt>
    <dgm:pt modelId="{FE0E9A39-CECD-4513-968D-FA12324D69E1}" type="pres">
      <dgm:prSet presAssocID="{948B7D65-EB75-4905-A708-9FC3C3FE8A3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46B8BD5-3E15-4F15-BEE9-E052B8711AB5}" type="pres">
      <dgm:prSet presAssocID="{78EB82CF-E723-4301-91D7-214D6C5A7A9B}" presName="dummy" presStyleCnt="0"/>
      <dgm:spPr/>
    </dgm:pt>
    <dgm:pt modelId="{F411DD36-2CAE-4969-802B-3CD32576D86D}" type="pres">
      <dgm:prSet presAssocID="{78EB82CF-E723-4301-91D7-214D6C5A7A9B}" presName="node" presStyleLbl="revTx" presStyleIdx="0" presStyleCnt="7" custRadScaleRad="102603" custRadScaleInc="166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88F054-F511-42DE-BCD0-0C52648D27ED}" type="pres">
      <dgm:prSet presAssocID="{CAC13F69-BE53-4E5A-80B3-54CAFF1F4F27}" presName="sibTrans" presStyleLbl="node1" presStyleIdx="0" presStyleCnt="7"/>
      <dgm:spPr/>
      <dgm:t>
        <a:bodyPr/>
        <a:lstStyle/>
        <a:p>
          <a:endParaRPr lang="ru-RU"/>
        </a:p>
      </dgm:t>
    </dgm:pt>
    <dgm:pt modelId="{CD6D6B12-A8F3-4A0C-B767-5422ECDEF3D1}" type="pres">
      <dgm:prSet presAssocID="{4B99CBEF-0F7B-4B0B-A178-C99C01827D73}" presName="dummy" presStyleCnt="0"/>
      <dgm:spPr/>
    </dgm:pt>
    <dgm:pt modelId="{41055C47-1C43-47DF-95EB-1D5BA66DE8FC}" type="pres">
      <dgm:prSet presAssocID="{4B99CBEF-0F7B-4B0B-A178-C99C01827D73}" presName="node" presStyleLbl="revTx" presStyleIdx="1" presStyleCnt="7" custScaleX="1740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0B5D0F-2A57-43B2-8BE0-FABD3F3DA808}" type="pres">
      <dgm:prSet presAssocID="{50D6FCC7-561D-4395-85DF-36353738B84E}" presName="sibTrans" presStyleLbl="node1" presStyleIdx="1" presStyleCnt="7"/>
      <dgm:spPr/>
      <dgm:t>
        <a:bodyPr/>
        <a:lstStyle/>
        <a:p>
          <a:endParaRPr lang="ru-RU"/>
        </a:p>
      </dgm:t>
    </dgm:pt>
    <dgm:pt modelId="{2E902DF5-BA51-4872-845F-075E2AA5F27D}" type="pres">
      <dgm:prSet presAssocID="{BA27D2DE-BAD7-44A2-992C-E506EFED83B4}" presName="dummy" presStyleCnt="0"/>
      <dgm:spPr/>
    </dgm:pt>
    <dgm:pt modelId="{BBC90773-CCE7-494B-8698-0D14EE09A7E6}" type="pres">
      <dgm:prSet presAssocID="{BA27D2DE-BAD7-44A2-992C-E506EFED83B4}" presName="node" presStyleLbl="revTx" presStyleIdx="2" presStyleCnt="7" custScaleX="245042" custRadScaleRad="96530" custRadScaleInc="-190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7D2908-72F8-45AE-B872-4AEA1A1FE614}" type="pres">
      <dgm:prSet presAssocID="{F391BE4E-0C33-45FE-B5C2-65F4A5AEBADB}" presName="sibTrans" presStyleLbl="node1" presStyleIdx="2" presStyleCnt="7"/>
      <dgm:spPr/>
      <dgm:t>
        <a:bodyPr/>
        <a:lstStyle/>
        <a:p>
          <a:endParaRPr lang="ru-RU"/>
        </a:p>
      </dgm:t>
    </dgm:pt>
    <dgm:pt modelId="{C20DDD04-17E9-4FC5-B2C0-32BC6F4E27DD}" type="pres">
      <dgm:prSet presAssocID="{54AD3FB4-E46B-4DD0-ABA9-5C5038078FB0}" presName="dummy" presStyleCnt="0"/>
      <dgm:spPr/>
    </dgm:pt>
    <dgm:pt modelId="{71C8F9F6-64CA-4F7B-A0F2-14EFC7ED1AC7}" type="pres">
      <dgm:prSet presAssocID="{54AD3FB4-E46B-4DD0-ABA9-5C5038078FB0}" presName="node" presStyleLbl="revTx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1009F7-9682-45B9-A83B-8F583DA03CB8}" type="pres">
      <dgm:prSet presAssocID="{08BF6524-F36B-4A56-9179-2E9693276CA6}" presName="sibTrans" presStyleLbl="node1" presStyleIdx="3" presStyleCnt="7"/>
      <dgm:spPr/>
      <dgm:t>
        <a:bodyPr/>
        <a:lstStyle/>
        <a:p>
          <a:endParaRPr lang="ru-RU"/>
        </a:p>
      </dgm:t>
    </dgm:pt>
    <dgm:pt modelId="{4EDC960D-FD94-4F43-8A0F-F4331E17A48B}" type="pres">
      <dgm:prSet presAssocID="{36560527-EFAE-40D2-81D4-A0A929817481}" presName="dummy" presStyleCnt="0"/>
      <dgm:spPr/>
    </dgm:pt>
    <dgm:pt modelId="{582971AD-7A9B-4EC9-AA87-A1F05CFBF4FD}" type="pres">
      <dgm:prSet presAssocID="{36560527-EFAE-40D2-81D4-A0A929817481}" presName="node" presStyleLbl="revTx" presStyleIdx="4" presStyleCnt="7" custRadScaleRad="104339" custRadScaleInc="-34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C2BDB7-9FFE-49D7-806B-4FE6D6A43414}" type="pres">
      <dgm:prSet presAssocID="{4B73E0CA-A3CD-40D6-8142-2E286DDC2721}" presName="sibTrans" presStyleLbl="node1" presStyleIdx="4" presStyleCnt="7"/>
      <dgm:spPr/>
      <dgm:t>
        <a:bodyPr/>
        <a:lstStyle/>
        <a:p>
          <a:endParaRPr lang="ru-RU"/>
        </a:p>
      </dgm:t>
    </dgm:pt>
    <dgm:pt modelId="{9676967E-F131-4589-8B06-3F34D2493DF1}" type="pres">
      <dgm:prSet presAssocID="{7DB3C1AB-B894-4474-965D-CD396E195ACF}" presName="dummy" presStyleCnt="0"/>
      <dgm:spPr/>
    </dgm:pt>
    <dgm:pt modelId="{DA5F1B7D-A656-4F5F-871A-85A7E4E66E8D}" type="pres">
      <dgm:prSet presAssocID="{7DB3C1AB-B894-4474-965D-CD396E195ACF}" presName="node" presStyleLbl="revTx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C5073F-718C-4FD8-9E86-EB542DFC6B6A}" type="pres">
      <dgm:prSet presAssocID="{DE1FAA0A-DFF5-4399-B974-7ED5E0DB0639}" presName="sibTrans" presStyleLbl="node1" presStyleIdx="5" presStyleCnt="7"/>
      <dgm:spPr/>
      <dgm:t>
        <a:bodyPr/>
        <a:lstStyle/>
        <a:p>
          <a:endParaRPr lang="ru-RU"/>
        </a:p>
      </dgm:t>
    </dgm:pt>
    <dgm:pt modelId="{A89BDDE1-ECF2-412C-9954-9BB2FA466141}" type="pres">
      <dgm:prSet presAssocID="{4D4AE389-812F-4D5B-9CE8-A11017D0801B}" presName="dummy" presStyleCnt="0"/>
      <dgm:spPr/>
    </dgm:pt>
    <dgm:pt modelId="{F9514B52-5D08-40FC-A693-04D591690E00}" type="pres">
      <dgm:prSet presAssocID="{4D4AE389-812F-4D5B-9CE8-A11017D0801B}" presName="node" presStyleLbl="revTx" presStyleIdx="6" presStyleCnt="7" custRadScaleRad="105239" custRadScaleInc="-94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BF7A8C-87D4-4468-AC14-1646EBC0F839}" type="pres">
      <dgm:prSet presAssocID="{1280A5AC-D167-4A09-9A43-899385492B9A}" presName="sibTrans" presStyleLbl="node1" presStyleIdx="6" presStyleCnt="7"/>
      <dgm:spPr/>
      <dgm:t>
        <a:bodyPr/>
        <a:lstStyle/>
        <a:p>
          <a:endParaRPr lang="ru-RU"/>
        </a:p>
      </dgm:t>
    </dgm:pt>
  </dgm:ptLst>
  <dgm:cxnLst>
    <dgm:cxn modelId="{9664797A-0183-4EDF-8B35-4E2C7745CAB2}" type="presOf" srcId="{BA27D2DE-BAD7-44A2-992C-E506EFED83B4}" destId="{BBC90773-CCE7-494B-8698-0D14EE09A7E6}" srcOrd="0" destOrd="0" presId="urn:microsoft.com/office/officeart/2005/8/layout/cycle1"/>
    <dgm:cxn modelId="{44B6EBE8-7BBC-4DF9-A108-CD7364111C90}" srcId="{948B7D65-EB75-4905-A708-9FC3C3FE8A33}" destId="{4B99CBEF-0F7B-4B0B-A178-C99C01827D73}" srcOrd="1" destOrd="0" parTransId="{348D3644-B2D8-4700-BC3D-62455478F778}" sibTransId="{50D6FCC7-561D-4395-85DF-36353738B84E}"/>
    <dgm:cxn modelId="{9C3C2676-55D9-449A-A836-97A453B4B0FC}" type="presOf" srcId="{CAC13F69-BE53-4E5A-80B3-54CAFF1F4F27}" destId="{BE88F054-F511-42DE-BCD0-0C52648D27ED}" srcOrd="0" destOrd="0" presId="urn:microsoft.com/office/officeart/2005/8/layout/cycle1"/>
    <dgm:cxn modelId="{C7A6EA81-927C-46A1-AB02-1CE687ED194E}" srcId="{948B7D65-EB75-4905-A708-9FC3C3FE8A33}" destId="{54AD3FB4-E46B-4DD0-ABA9-5C5038078FB0}" srcOrd="3" destOrd="0" parTransId="{456B9DC1-AF64-42B9-A432-9E63CB2CD419}" sibTransId="{08BF6524-F36B-4A56-9179-2E9693276CA6}"/>
    <dgm:cxn modelId="{EE3A3848-5051-44FB-9F0D-25834BAF676F}" srcId="{948B7D65-EB75-4905-A708-9FC3C3FE8A33}" destId="{BA27D2DE-BAD7-44A2-992C-E506EFED83B4}" srcOrd="2" destOrd="0" parTransId="{0872C95F-6E95-4FF7-939D-225FF6990850}" sibTransId="{F391BE4E-0C33-45FE-B5C2-65F4A5AEBADB}"/>
    <dgm:cxn modelId="{DC4D393B-EFAC-454B-87B9-EBB2799404A6}" srcId="{948B7D65-EB75-4905-A708-9FC3C3FE8A33}" destId="{4D4AE389-812F-4D5B-9CE8-A11017D0801B}" srcOrd="6" destOrd="0" parTransId="{E35CDAB3-32A9-4AE0-9CF6-7A4A763BE2D8}" sibTransId="{1280A5AC-D167-4A09-9A43-899385492B9A}"/>
    <dgm:cxn modelId="{69D2EA52-95A1-4CF2-8428-FF37E9D9C95E}" srcId="{948B7D65-EB75-4905-A708-9FC3C3FE8A33}" destId="{78EB82CF-E723-4301-91D7-214D6C5A7A9B}" srcOrd="0" destOrd="0" parTransId="{673B7932-B895-4CFB-A072-00C1F13AF8B6}" sibTransId="{CAC13F69-BE53-4E5A-80B3-54CAFF1F4F27}"/>
    <dgm:cxn modelId="{D752A418-11F9-422E-9228-7FF014BEF5CF}" type="presOf" srcId="{F391BE4E-0C33-45FE-B5C2-65F4A5AEBADB}" destId="{FF7D2908-72F8-45AE-B872-4AEA1A1FE614}" srcOrd="0" destOrd="0" presId="urn:microsoft.com/office/officeart/2005/8/layout/cycle1"/>
    <dgm:cxn modelId="{60B20F70-0628-4883-8EC1-2A0E0FF35AA8}" type="presOf" srcId="{948B7D65-EB75-4905-A708-9FC3C3FE8A33}" destId="{FE0E9A39-CECD-4513-968D-FA12324D69E1}" srcOrd="0" destOrd="0" presId="urn:microsoft.com/office/officeart/2005/8/layout/cycle1"/>
    <dgm:cxn modelId="{128EF458-4A72-43EC-B332-DC36BBBEFC2D}" type="presOf" srcId="{4B99CBEF-0F7B-4B0B-A178-C99C01827D73}" destId="{41055C47-1C43-47DF-95EB-1D5BA66DE8FC}" srcOrd="0" destOrd="0" presId="urn:microsoft.com/office/officeart/2005/8/layout/cycle1"/>
    <dgm:cxn modelId="{199360AB-3E4E-4513-8BDE-F1188EEC6B50}" type="presOf" srcId="{4D4AE389-812F-4D5B-9CE8-A11017D0801B}" destId="{F9514B52-5D08-40FC-A693-04D591690E00}" srcOrd="0" destOrd="0" presId="urn:microsoft.com/office/officeart/2005/8/layout/cycle1"/>
    <dgm:cxn modelId="{A5677A95-4A4F-414B-B3EA-BEC7C650A2CB}" type="presOf" srcId="{54AD3FB4-E46B-4DD0-ABA9-5C5038078FB0}" destId="{71C8F9F6-64CA-4F7B-A0F2-14EFC7ED1AC7}" srcOrd="0" destOrd="0" presId="urn:microsoft.com/office/officeart/2005/8/layout/cycle1"/>
    <dgm:cxn modelId="{18629E0C-6DAD-446F-B586-21D1330CEFFC}" type="presOf" srcId="{08BF6524-F36B-4A56-9179-2E9693276CA6}" destId="{181009F7-9682-45B9-A83B-8F583DA03CB8}" srcOrd="0" destOrd="0" presId="urn:microsoft.com/office/officeart/2005/8/layout/cycle1"/>
    <dgm:cxn modelId="{24B51ADC-4B0F-41F1-95AF-CDC222969F24}" type="presOf" srcId="{78EB82CF-E723-4301-91D7-214D6C5A7A9B}" destId="{F411DD36-2CAE-4969-802B-3CD32576D86D}" srcOrd="0" destOrd="0" presId="urn:microsoft.com/office/officeart/2005/8/layout/cycle1"/>
    <dgm:cxn modelId="{D5CF75C2-1E67-45C3-8154-560F5E01978F}" srcId="{948B7D65-EB75-4905-A708-9FC3C3FE8A33}" destId="{36560527-EFAE-40D2-81D4-A0A929817481}" srcOrd="4" destOrd="0" parTransId="{AF00380E-25C0-4B4E-B3AA-73AE482E4F39}" sibTransId="{4B73E0CA-A3CD-40D6-8142-2E286DDC2721}"/>
    <dgm:cxn modelId="{64916492-7E33-4E2C-932E-66F35A783E06}" type="presOf" srcId="{4B73E0CA-A3CD-40D6-8142-2E286DDC2721}" destId="{59C2BDB7-9FFE-49D7-806B-4FE6D6A43414}" srcOrd="0" destOrd="0" presId="urn:microsoft.com/office/officeart/2005/8/layout/cycle1"/>
    <dgm:cxn modelId="{492E3369-6664-498E-9F00-184A588582A2}" type="presOf" srcId="{1280A5AC-D167-4A09-9A43-899385492B9A}" destId="{54BF7A8C-87D4-4468-AC14-1646EBC0F839}" srcOrd="0" destOrd="0" presId="urn:microsoft.com/office/officeart/2005/8/layout/cycle1"/>
    <dgm:cxn modelId="{2DA00FF5-F961-4A62-98B8-CA5FBABCAD41}" type="presOf" srcId="{36560527-EFAE-40D2-81D4-A0A929817481}" destId="{582971AD-7A9B-4EC9-AA87-A1F05CFBF4FD}" srcOrd="0" destOrd="0" presId="urn:microsoft.com/office/officeart/2005/8/layout/cycle1"/>
    <dgm:cxn modelId="{55D26C1B-C0C1-4F1E-AA2A-4EF48DBDEAD9}" type="presOf" srcId="{50D6FCC7-561D-4395-85DF-36353738B84E}" destId="{DB0B5D0F-2A57-43B2-8BE0-FABD3F3DA808}" srcOrd="0" destOrd="0" presId="urn:microsoft.com/office/officeart/2005/8/layout/cycle1"/>
    <dgm:cxn modelId="{AC33E9B7-4178-4170-A280-C6B4842A5427}" type="presOf" srcId="{DE1FAA0A-DFF5-4399-B974-7ED5E0DB0639}" destId="{52C5073F-718C-4FD8-9E86-EB542DFC6B6A}" srcOrd="0" destOrd="0" presId="urn:microsoft.com/office/officeart/2005/8/layout/cycle1"/>
    <dgm:cxn modelId="{6D898D19-22B2-4371-9452-3ED0881F3576}" srcId="{948B7D65-EB75-4905-A708-9FC3C3FE8A33}" destId="{7DB3C1AB-B894-4474-965D-CD396E195ACF}" srcOrd="5" destOrd="0" parTransId="{EC6B8CB7-31AA-4580-B57B-74608AE18E1D}" sibTransId="{DE1FAA0A-DFF5-4399-B974-7ED5E0DB0639}"/>
    <dgm:cxn modelId="{FBCB76BF-2145-45DD-BB82-EBDB6EA7417D}" type="presOf" srcId="{7DB3C1AB-B894-4474-965D-CD396E195ACF}" destId="{DA5F1B7D-A656-4F5F-871A-85A7E4E66E8D}" srcOrd="0" destOrd="0" presId="urn:microsoft.com/office/officeart/2005/8/layout/cycle1"/>
    <dgm:cxn modelId="{04CC71F9-278B-438E-8A9D-80A9847EF209}" type="presParOf" srcId="{FE0E9A39-CECD-4513-968D-FA12324D69E1}" destId="{E46B8BD5-3E15-4F15-BEE9-E052B8711AB5}" srcOrd="0" destOrd="0" presId="urn:microsoft.com/office/officeart/2005/8/layout/cycle1"/>
    <dgm:cxn modelId="{B89FD04C-24D2-4874-88BF-6EBC288E9B40}" type="presParOf" srcId="{FE0E9A39-CECD-4513-968D-FA12324D69E1}" destId="{F411DD36-2CAE-4969-802B-3CD32576D86D}" srcOrd="1" destOrd="0" presId="urn:microsoft.com/office/officeart/2005/8/layout/cycle1"/>
    <dgm:cxn modelId="{11B87FCC-CD68-4239-8E64-11A32B25EF8B}" type="presParOf" srcId="{FE0E9A39-CECD-4513-968D-FA12324D69E1}" destId="{BE88F054-F511-42DE-BCD0-0C52648D27ED}" srcOrd="2" destOrd="0" presId="urn:microsoft.com/office/officeart/2005/8/layout/cycle1"/>
    <dgm:cxn modelId="{1A73DC3B-9719-4EFC-BBE6-73ACB6041941}" type="presParOf" srcId="{FE0E9A39-CECD-4513-968D-FA12324D69E1}" destId="{CD6D6B12-A8F3-4A0C-B767-5422ECDEF3D1}" srcOrd="3" destOrd="0" presId="urn:microsoft.com/office/officeart/2005/8/layout/cycle1"/>
    <dgm:cxn modelId="{78619B88-39E2-4BC0-B578-FD9296E282AB}" type="presParOf" srcId="{FE0E9A39-CECD-4513-968D-FA12324D69E1}" destId="{41055C47-1C43-47DF-95EB-1D5BA66DE8FC}" srcOrd="4" destOrd="0" presId="urn:microsoft.com/office/officeart/2005/8/layout/cycle1"/>
    <dgm:cxn modelId="{31B5DB4A-3D96-450C-B1A9-EDDD1BA8BE6A}" type="presParOf" srcId="{FE0E9A39-CECD-4513-968D-FA12324D69E1}" destId="{DB0B5D0F-2A57-43B2-8BE0-FABD3F3DA808}" srcOrd="5" destOrd="0" presId="urn:microsoft.com/office/officeart/2005/8/layout/cycle1"/>
    <dgm:cxn modelId="{9F74B56F-9873-4DF3-85EC-90090DCDC967}" type="presParOf" srcId="{FE0E9A39-CECD-4513-968D-FA12324D69E1}" destId="{2E902DF5-BA51-4872-845F-075E2AA5F27D}" srcOrd="6" destOrd="0" presId="urn:microsoft.com/office/officeart/2005/8/layout/cycle1"/>
    <dgm:cxn modelId="{9B54E8C1-5BBE-49D0-92BE-A135DFACA00C}" type="presParOf" srcId="{FE0E9A39-CECD-4513-968D-FA12324D69E1}" destId="{BBC90773-CCE7-494B-8698-0D14EE09A7E6}" srcOrd="7" destOrd="0" presId="urn:microsoft.com/office/officeart/2005/8/layout/cycle1"/>
    <dgm:cxn modelId="{D0644A43-F5AC-4E5C-8971-051B7C3DD104}" type="presParOf" srcId="{FE0E9A39-CECD-4513-968D-FA12324D69E1}" destId="{FF7D2908-72F8-45AE-B872-4AEA1A1FE614}" srcOrd="8" destOrd="0" presId="urn:microsoft.com/office/officeart/2005/8/layout/cycle1"/>
    <dgm:cxn modelId="{264574E3-E118-4EEC-893E-C3159698BDEB}" type="presParOf" srcId="{FE0E9A39-CECD-4513-968D-FA12324D69E1}" destId="{C20DDD04-17E9-4FC5-B2C0-32BC6F4E27DD}" srcOrd="9" destOrd="0" presId="urn:microsoft.com/office/officeart/2005/8/layout/cycle1"/>
    <dgm:cxn modelId="{F334AC5C-2038-4B41-B3DC-11EED9B0E58D}" type="presParOf" srcId="{FE0E9A39-CECD-4513-968D-FA12324D69E1}" destId="{71C8F9F6-64CA-4F7B-A0F2-14EFC7ED1AC7}" srcOrd="10" destOrd="0" presId="urn:microsoft.com/office/officeart/2005/8/layout/cycle1"/>
    <dgm:cxn modelId="{F2A6DFE4-A50F-401B-9060-14E886DE0EFD}" type="presParOf" srcId="{FE0E9A39-CECD-4513-968D-FA12324D69E1}" destId="{181009F7-9682-45B9-A83B-8F583DA03CB8}" srcOrd="11" destOrd="0" presId="urn:microsoft.com/office/officeart/2005/8/layout/cycle1"/>
    <dgm:cxn modelId="{FDEEEC07-CF65-47B9-B58A-4C8B8C220BD1}" type="presParOf" srcId="{FE0E9A39-CECD-4513-968D-FA12324D69E1}" destId="{4EDC960D-FD94-4F43-8A0F-F4331E17A48B}" srcOrd="12" destOrd="0" presId="urn:microsoft.com/office/officeart/2005/8/layout/cycle1"/>
    <dgm:cxn modelId="{163F5B36-0E8D-4D5E-A72D-D0B91FDD4FFA}" type="presParOf" srcId="{FE0E9A39-CECD-4513-968D-FA12324D69E1}" destId="{582971AD-7A9B-4EC9-AA87-A1F05CFBF4FD}" srcOrd="13" destOrd="0" presId="urn:microsoft.com/office/officeart/2005/8/layout/cycle1"/>
    <dgm:cxn modelId="{45D3867E-C23A-466D-821E-56F2CD7EF86B}" type="presParOf" srcId="{FE0E9A39-CECD-4513-968D-FA12324D69E1}" destId="{59C2BDB7-9FFE-49D7-806B-4FE6D6A43414}" srcOrd="14" destOrd="0" presId="urn:microsoft.com/office/officeart/2005/8/layout/cycle1"/>
    <dgm:cxn modelId="{305599C3-9DCA-4CD5-A254-7902862B36CE}" type="presParOf" srcId="{FE0E9A39-CECD-4513-968D-FA12324D69E1}" destId="{9676967E-F131-4589-8B06-3F34D2493DF1}" srcOrd="15" destOrd="0" presId="urn:microsoft.com/office/officeart/2005/8/layout/cycle1"/>
    <dgm:cxn modelId="{3BFEBD39-C598-46E3-9B42-0487CFBBB1D7}" type="presParOf" srcId="{FE0E9A39-CECD-4513-968D-FA12324D69E1}" destId="{DA5F1B7D-A656-4F5F-871A-85A7E4E66E8D}" srcOrd="16" destOrd="0" presId="urn:microsoft.com/office/officeart/2005/8/layout/cycle1"/>
    <dgm:cxn modelId="{15FF1F25-0302-4DFB-A436-AD88F0E53BBE}" type="presParOf" srcId="{FE0E9A39-CECD-4513-968D-FA12324D69E1}" destId="{52C5073F-718C-4FD8-9E86-EB542DFC6B6A}" srcOrd="17" destOrd="0" presId="urn:microsoft.com/office/officeart/2005/8/layout/cycle1"/>
    <dgm:cxn modelId="{BE48EA6A-8D77-4C0E-AB80-7FA1488A1A9D}" type="presParOf" srcId="{FE0E9A39-CECD-4513-968D-FA12324D69E1}" destId="{A89BDDE1-ECF2-412C-9954-9BB2FA466141}" srcOrd="18" destOrd="0" presId="urn:microsoft.com/office/officeart/2005/8/layout/cycle1"/>
    <dgm:cxn modelId="{082EB805-DE49-4C84-9DB0-06C6E3F5EBC5}" type="presParOf" srcId="{FE0E9A39-CECD-4513-968D-FA12324D69E1}" destId="{F9514B52-5D08-40FC-A693-04D591690E00}" srcOrd="19" destOrd="0" presId="urn:microsoft.com/office/officeart/2005/8/layout/cycle1"/>
    <dgm:cxn modelId="{85DD29A2-8AED-4F3E-99E6-FF0C7490C768}" type="presParOf" srcId="{FE0E9A39-CECD-4513-968D-FA12324D69E1}" destId="{54BF7A8C-87D4-4468-AC14-1646EBC0F839}" srcOrd="20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4573BF-012B-49C7-AA4A-6890697831A7}">
      <dsp:nvSpPr>
        <dsp:cNvPr id="0" name=""/>
        <dsp:cNvSpPr/>
      </dsp:nvSpPr>
      <dsp:spPr>
        <a:xfrm>
          <a:off x="1513689" y="640035"/>
          <a:ext cx="3690792" cy="30592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72131"/>
              </a:lnTo>
              <a:lnTo>
                <a:pt x="3690792" y="2872131"/>
              </a:lnTo>
              <a:lnTo>
                <a:pt x="3690792" y="30592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4C5D1D-223D-455C-92BD-27A9693CD735}">
      <dsp:nvSpPr>
        <dsp:cNvPr id="0" name=""/>
        <dsp:cNvSpPr/>
      </dsp:nvSpPr>
      <dsp:spPr>
        <a:xfrm>
          <a:off x="1513689" y="640035"/>
          <a:ext cx="1534310" cy="30592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72131"/>
              </a:lnTo>
              <a:lnTo>
                <a:pt x="1534310" y="2872131"/>
              </a:lnTo>
              <a:lnTo>
                <a:pt x="1534310" y="30592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437EAF-660F-4774-A2F6-FB29F5314477}">
      <dsp:nvSpPr>
        <dsp:cNvPr id="0" name=""/>
        <dsp:cNvSpPr/>
      </dsp:nvSpPr>
      <dsp:spPr>
        <a:xfrm>
          <a:off x="891517" y="640035"/>
          <a:ext cx="622171" cy="3059264"/>
        </a:xfrm>
        <a:custGeom>
          <a:avLst/>
          <a:gdLst/>
          <a:ahLst/>
          <a:cxnLst/>
          <a:rect l="0" t="0" r="0" b="0"/>
          <a:pathLst>
            <a:path>
              <a:moveTo>
                <a:pt x="622171" y="0"/>
              </a:moveTo>
              <a:lnTo>
                <a:pt x="622171" y="2872131"/>
              </a:lnTo>
              <a:lnTo>
                <a:pt x="0" y="2872131"/>
              </a:lnTo>
              <a:lnTo>
                <a:pt x="0" y="30592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5CF7AA-23BF-4A3E-90C0-8490C72BB59B}">
      <dsp:nvSpPr>
        <dsp:cNvPr id="0" name=""/>
        <dsp:cNvSpPr/>
      </dsp:nvSpPr>
      <dsp:spPr>
        <a:xfrm>
          <a:off x="753787" y="62588"/>
          <a:ext cx="1519803" cy="577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Де педагога</a:t>
          </a:r>
          <a:endParaRPr lang="ru-RU" sz="2100" kern="1200" dirty="0"/>
        </a:p>
      </dsp:txBody>
      <dsp:txXfrm>
        <a:off x="753787" y="62588"/>
        <a:ext cx="1519803" cy="577447"/>
      </dsp:txXfrm>
    </dsp:sp>
    <dsp:sp modelId="{72140FF1-CED9-44E2-AE96-F6637124B66F}">
      <dsp:nvSpPr>
        <dsp:cNvPr id="0" name=""/>
        <dsp:cNvSpPr/>
      </dsp:nvSpPr>
      <dsp:spPr>
        <a:xfrm>
          <a:off x="409" y="3699299"/>
          <a:ext cx="1782216" cy="8911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Интерпретация содержания</a:t>
          </a:r>
          <a:endParaRPr lang="ru-RU" sz="2100" kern="1200" dirty="0"/>
        </a:p>
      </dsp:txBody>
      <dsp:txXfrm>
        <a:off x="409" y="3699299"/>
        <a:ext cx="1782216" cy="891108"/>
      </dsp:txXfrm>
    </dsp:sp>
    <dsp:sp modelId="{3DC64435-ED3D-4767-A928-5E7CA55BC816}">
      <dsp:nvSpPr>
        <dsp:cNvPr id="0" name=""/>
        <dsp:cNvSpPr/>
      </dsp:nvSpPr>
      <dsp:spPr>
        <a:xfrm>
          <a:off x="2156891" y="3699299"/>
          <a:ext cx="1782216" cy="8911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Методы обучения</a:t>
          </a:r>
          <a:endParaRPr lang="ru-RU" sz="2100" kern="1200" dirty="0"/>
        </a:p>
      </dsp:txBody>
      <dsp:txXfrm>
        <a:off x="2156891" y="3699299"/>
        <a:ext cx="1782216" cy="891108"/>
      </dsp:txXfrm>
    </dsp:sp>
    <dsp:sp modelId="{92461623-73DD-4E55-9E1E-48E08C37DA2A}">
      <dsp:nvSpPr>
        <dsp:cNvPr id="0" name=""/>
        <dsp:cNvSpPr/>
      </dsp:nvSpPr>
      <dsp:spPr>
        <a:xfrm>
          <a:off x="4313373" y="3699299"/>
          <a:ext cx="1782216" cy="8911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Методы контроля</a:t>
          </a:r>
          <a:endParaRPr lang="ru-RU" sz="2100" kern="1200" dirty="0"/>
        </a:p>
      </dsp:txBody>
      <dsp:txXfrm>
        <a:off x="4313373" y="3699299"/>
        <a:ext cx="1782216" cy="8911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02B6C4-481E-4814-9864-B926F36109CF}">
      <dsp:nvSpPr>
        <dsp:cNvPr id="0" name=""/>
        <dsp:cNvSpPr/>
      </dsp:nvSpPr>
      <dsp:spPr>
        <a:xfrm>
          <a:off x="737337" y="528335"/>
          <a:ext cx="2954096" cy="14712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7675"/>
              </a:lnTo>
              <a:lnTo>
                <a:pt x="2954096" y="1137675"/>
              </a:lnTo>
              <a:lnTo>
                <a:pt x="2954096" y="14712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DFE4B-B26A-49DC-A683-1E755EC9C06B}">
      <dsp:nvSpPr>
        <dsp:cNvPr id="0" name=""/>
        <dsp:cNvSpPr/>
      </dsp:nvSpPr>
      <dsp:spPr>
        <a:xfrm>
          <a:off x="737337" y="528335"/>
          <a:ext cx="383948" cy="14712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7675"/>
              </a:lnTo>
              <a:lnTo>
                <a:pt x="383948" y="1137675"/>
              </a:lnTo>
              <a:lnTo>
                <a:pt x="383948" y="14712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ECCF29-E91B-4718-9FF8-A84E55EF9294}">
      <dsp:nvSpPr>
        <dsp:cNvPr id="0" name=""/>
        <dsp:cNvSpPr/>
      </dsp:nvSpPr>
      <dsp:spPr>
        <a:xfrm>
          <a:off x="115559" y="45369"/>
          <a:ext cx="1243555" cy="4829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Де ученика</a:t>
          </a:r>
          <a:endParaRPr lang="ru-RU" sz="2000" kern="1200" dirty="0"/>
        </a:p>
      </dsp:txBody>
      <dsp:txXfrm>
        <a:off x="115559" y="45369"/>
        <a:ext cx="1243555" cy="482966"/>
      </dsp:txXfrm>
    </dsp:sp>
    <dsp:sp modelId="{2EF924D7-C44B-4090-A721-BD5474006E03}">
      <dsp:nvSpPr>
        <dsp:cNvPr id="0" name=""/>
        <dsp:cNvSpPr/>
      </dsp:nvSpPr>
      <dsp:spPr>
        <a:xfrm>
          <a:off x="3356" y="1999617"/>
          <a:ext cx="2235859" cy="9525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Напряженность интеллектуальных сил</a:t>
          </a:r>
          <a:endParaRPr lang="ru-RU" sz="2000" kern="1200" dirty="0"/>
        </a:p>
      </dsp:txBody>
      <dsp:txXfrm>
        <a:off x="3356" y="1999617"/>
        <a:ext cx="2235859" cy="952508"/>
      </dsp:txXfrm>
    </dsp:sp>
    <dsp:sp modelId="{7E971DB5-0349-48C7-91EC-9C5AAE2F5E3B}">
      <dsp:nvSpPr>
        <dsp:cNvPr id="0" name=""/>
        <dsp:cNvSpPr/>
      </dsp:nvSpPr>
      <dsp:spPr>
        <a:xfrm>
          <a:off x="2906427" y="1999617"/>
          <a:ext cx="1570013" cy="8327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Отношение к процессу</a:t>
          </a:r>
          <a:endParaRPr lang="ru-RU" sz="2000" kern="1200" dirty="0"/>
        </a:p>
      </dsp:txBody>
      <dsp:txXfrm>
        <a:off x="2906427" y="1999617"/>
        <a:ext cx="1570013" cy="8327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E08EE4-7B28-4112-9B9C-AB85CA2E1952}">
      <dsp:nvSpPr>
        <dsp:cNvPr id="0" name=""/>
        <dsp:cNvSpPr/>
      </dsp:nvSpPr>
      <dsp:spPr>
        <a:xfrm>
          <a:off x="866660" y="466608"/>
          <a:ext cx="1628696" cy="1654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28696" y="0"/>
              </a:lnTo>
              <a:lnTo>
                <a:pt x="1628696" y="1654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C40CED-EE28-4847-BB09-162A6823E205}">
      <dsp:nvSpPr>
        <dsp:cNvPr id="0" name=""/>
        <dsp:cNvSpPr/>
      </dsp:nvSpPr>
      <dsp:spPr>
        <a:xfrm>
          <a:off x="241898" y="0"/>
          <a:ext cx="1249523" cy="4666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Результат</a:t>
          </a:r>
          <a:endParaRPr lang="ru-RU" sz="2000" kern="1200" dirty="0"/>
        </a:p>
      </dsp:txBody>
      <dsp:txXfrm>
        <a:off x="241898" y="0"/>
        <a:ext cx="1249523" cy="466608"/>
      </dsp:txXfrm>
    </dsp:sp>
    <dsp:sp modelId="{6D92FDBF-CE83-4731-B83A-549E78AF872D}">
      <dsp:nvSpPr>
        <dsp:cNvPr id="0" name=""/>
        <dsp:cNvSpPr/>
      </dsp:nvSpPr>
      <dsp:spPr>
        <a:xfrm>
          <a:off x="1638604" y="632043"/>
          <a:ext cx="1713504" cy="9454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Ключевой элемент опыта</a:t>
          </a:r>
          <a:endParaRPr lang="ru-RU" sz="2000" kern="1200" dirty="0"/>
        </a:p>
      </dsp:txBody>
      <dsp:txXfrm>
        <a:off x="1638604" y="632043"/>
        <a:ext cx="1713504" cy="9454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2CD72B-3EE3-45FD-82E4-84451F68D82F}">
      <dsp:nvSpPr>
        <dsp:cNvPr id="0" name=""/>
        <dsp:cNvSpPr/>
      </dsp:nvSpPr>
      <dsp:spPr>
        <a:xfrm>
          <a:off x="33347" y="112474"/>
          <a:ext cx="3929443" cy="399613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CE9AE4-4814-4CE0-B697-85C28DDB6BBB}">
      <dsp:nvSpPr>
        <dsp:cNvPr id="0" name=""/>
        <dsp:cNvSpPr/>
      </dsp:nvSpPr>
      <dsp:spPr>
        <a:xfrm>
          <a:off x="1998069" y="112474"/>
          <a:ext cx="4662162" cy="399613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Директор</a:t>
          </a:r>
          <a:endParaRPr lang="ru-RU" sz="3200" kern="1200" dirty="0"/>
        </a:p>
      </dsp:txBody>
      <dsp:txXfrm>
        <a:off x="1998069" y="112474"/>
        <a:ext cx="2331081" cy="1198844"/>
      </dsp:txXfrm>
    </dsp:sp>
    <dsp:sp modelId="{1F6A06F4-6833-4199-9639-5CCED9F9EB37}">
      <dsp:nvSpPr>
        <dsp:cNvPr id="0" name=""/>
        <dsp:cNvSpPr/>
      </dsp:nvSpPr>
      <dsp:spPr>
        <a:xfrm>
          <a:off x="755587" y="1296149"/>
          <a:ext cx="2597487" cy="259748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572903-A2BE-4BCE-AD1F-6F3D9AEF7161}">
      <dsp:nvSpPr>
        <dsp:cNvPr id="0" name=""/>
        <dsp:cNvSpPr/>
      </dsp:nvSpPr>
      <dsp:spPr>
        <a:xfrm>
          <a:off x="1998069" y="1311318"/>
          <a:ext cx="4662162" cy="259748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Педагог</a:t>
          </a:r>
          <a:endParaRPr lang="ru-RU" sz="3200" kern="1200" dirty="0"/>
        </a:p>
      </dsp:txBody>
      <dsp:txXfrm>
        <a:off x="1998069" y="1311318"/>
        <a:ext cx="2331081" cy="1198840"/>
      </dsp:txXfrm>
    </dsp:sp>
    <dsp:sp modelId="{AE23C571-71AF-4F89-86C8-CB912E260584}">
      <dsp:nvSpPr>
        <dsp:cNvPr id="0" name=""/>
        <dsp:cNvSpPr/>
      </dsp:nvSpPr>
      <dsp:spPr>
        <a:xfrm>
          <a:off x="1398649" y="2510159"/>
          <a:ext cx="1198840" cy="119884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7B885C-3F09-4EF6-A97A-CE88E21F370D}">
      <dsp:nvSpPr>
        <dsp:cNvPr id="0" name=""/>
        <dsp:cNvSpPr/>
      </dsp:nvSpPr>
      <dsp:spPr>
        <a:xfrm>
          <a:off x="1982125" y="2490126"/>
          <a:ext cx="4662162" cy="119884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/>
            <a:t>ОбучающийСЯ</a:t>
          </a:r>
          <a:endParaRPr lang="ru-RU" sz="2400" kern="1200" dirty="0"/>
        </a:p>
      </dsp:txBody>
      <dsp:txXfrm>
        <a:off x="1982125" y="2490126"/>
        <a:ext cx="2331081" cy="1198840"/>
      </dsp:txXfrm>
    </dsp:sp>
    <dsp:sp modelId="{249A4EB5-48A7-426E-8FDD-8F73B40A1ADD}">
      <dsp:nvSpPr>
        <dsp:cNvPr id="0" name=""/>
        <dsp:cNvSpPr/>
      </dsp:nvSpPr>
      <dsp:spPr>
        <a:xfrm>
          <a:off x="4329150" y="112474"/>
          <a:ext cx="2331081" cy="1198844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Аморфный</a:t>
          </a:r>
          <a:endParaRPr lang="ru-R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«Приводной ремень»</a:t>
          </a:r>
          <a:endParaRPr lang="ru-R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«Крыша»</a:t>
          </a:r>
          <a:endParaRPr lang="ru-R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Подал Заявление</a:t>
          </a:r>
          <a:endParaRPr lang="ru-RU" sz="1700" kern="1200" dirty="0"/>
        </a:p>
      </dsp:txBody>
      <dsp:txXfrm>
        <a:off x="4329150" y="112474"/>
        <a:ext cx="2331081" cy="1198844"/>
      </dsp:txXfrm>
    </dsp:sp>
    <dsp:sp modelId="{4FFAC7C8-367C-4426-A004-EF300CB36EDA}">
      <dsp:nvSpPr>
        <dsp:cNvPr id="0" name=""/>
        <dsp:cNvSpPr/>
      </dsp:nvSpPr>
      <dsp:spPr>
        <a:xfrm>
          <a:off x="4329150" y="1311318"/>
          <a:ext cx="2331081" cy="119884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Авторитарный</a:t>
          </a:r>
          <a:endParaRPr lang="ru-R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Традиционный</a:t>
          </a:r>
          <a:endParaRPr lang="ru-R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Демократичный</a:t>
          </a:r>
          <a:endParaRPr lang="ru-R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err="1" smtClean="0"/>
            <a:t>Тьютор</a:t>
          </a:r>
          <a:endParaRPr lang="ru-RU" sz="1700" kern="1200" dirty="0"/>
        </a:p>
      </dsp:txBody>
      <dsp:txXfrm>
        <a:off x="4329150" y="1311318"/>
        <a:ext cx="2331081" cy="1198840"/>
      </dsp:txXfrm>
    </dsp:sp>
    <dsp:sp modelId="{BD1A623F-CBF5-402A-8881-12DE3693BCA9}">
      <dsp:nvSpPr>
        <dsp:cNvPr id="0" name=""/>
        <dsp:cNvSpPr/>
      </dsp:nvSpPr>
      <dsp:spPr>
        <a:xfrm>
          <a:off x="4329150" y="2510159"/>
          <a:ext cx="2331081" cy="119884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Послушный (объект)</a:t>
          </a:r>
          <a:endParaRPr lang="ru-R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«Нормальный»</a:t>
          </a:r>
          <a:endParaRPr lang="ru-R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Самостоятельный (субъект)</a:t>
          </a:r>
          <a:endParaRPr lang="ru-RU" sz="1700" kern="1200" dirty="0"/>
        </a:p>
      </dsp:txBody>
      <dsp:txXfrm>
        <a:off x="4329150" y="2510159"/>
        <a:ext cx="2331081" cy="11988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11DD36-2CAE-4969-802B-3CD32576D86D}">
      <dsp:nvSpPr>
        <dsp:cNvPr id="0" name=""/>
        <dsp:cNvSpPr/>
      </dsp:nvSpPr>
      <dsp:spPr>
        <a:xfrm>
          <a:off x="5170511" y="8"/>
          <a:ext cx="1241226" cy="12412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Требуемые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компетенции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выпускника</a:t>
          </a:r>
        </a:p>
      </dsp:txBody>
      <dsp:txXfrm>
        <a:off x="5170511" y="8"/>
        <a:ext cx="1241226" cy="1241226"/>
      </dsp:txXfrm>
    </dsp:sp>
    <dsp:sp modelId="{BE88F054-F511-42DE-BCD0-0C52648D27ED}">
      <dsp:nvSpPr>
        <dsp:cNvPr id="0" name=""/>
        <dsp:cNvSpPr/>
      </dsp:nvSpPr>
      <dsp:spPr>
        <a:xfrm>
          <a:off x="1041760" y="-125971"/>
          <a:ext cx="6432498" cy="6432498"/>
        </a:xfrm>
        <a:prstGeom prst="circularArrow">
          <a:avLst>
            <a:gd name="adj1" fmla="val 3763"/>
            <a:gd name="adj2" fmla="val 234772"/>
            <a:gd name="adj3" fmla="val 20071677"/>
            <a:gd name="adj4" fmla="val 19008552"/>
            <a:gd name="adj5" fmla="val 439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055C47-1C43-47DF-95EB-1D5BA66DE8FC}">
      <dsp:nvSpPr>
        <dsp:cNvPr id="0" name=""/>
        <dsp:cNvSpPr/>
      </dsp:nvSpPr>
      <dsp:spPr>
        <a:xfrm>
          <a:off x="6141588" y="2004779"/>
          <a:ext cx="2160925" cy="12412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400" b="1" i="0" u="none" strike="noStrike" kern="1200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</a:rPr>
            <a:t>3</a:t>
          </a:r>
          <a:r>
            <a:rPr kumimoji="0" lang="ru-RU" sz="1400" b="1" i="0" u="none" strike="noStrike" kern="1200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</a:rPr>
            <a:t>.</a:t>
          </a:r>
        </a:p>
        <a:p>
          <a:pPr marL="0" marR="0" lvl="0" indent="0" algn="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kern="1200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</a:rPr>
            <a:t>Образовательные </a:t>
          </a:r>
        </a:p>
        <a:p>
          <a:pPr marL="0" marR="0" lvl="0" indent="0" algn="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kern="1200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</a:rPr>
            <a:t>Технологии.</a:t>
          </a:r>
        </a:p>
        <a:p>
          <a:pPr marL="0" marR="0" lvl="0" indent="0" algn="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kern="1200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</a:rPr>
            <a:t>Деятельность </a:t>
          </a:r>
        </a:p>
        <a:p>
          <a:pPr marL="0" marR="0" lvl="0" indent="0" algn="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kern="1200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</a:rPr>
            <a:t>ученика</a:t>
          </a:r>
        </a:p>
      </dsp:txBody>
      <dsp:txXfrm>
        <a:off x="6141588" y="2004779"/>
        <a:ext cx="2160925" cy="1241226"/>
      </dsp:txXfrm>
    </dsp:sp>
    <dsp:sp modelId="{DB0B5D0F-2A57-43B2-8BE0-FABD3F3DA808}">
      <dsp:nvSpPr>
        <dsp:cNvPr id="0" name=""/>
        <dsp:cNvSpPr/>
      </dsp:nvSpPr>
      <dsp:spPr>
        <a:xfrm>
          <a:off x="1135380" y="-210455"/>
          <a:ext cx="6432498" cy="6432498"/>
        </a:xfrm>
        <a:prstGeom prst="circularArrow">
          <a:avLst>
            <a:gd name="adj1" fmla="val 3763"/>
            <a:gd name="adj2" fmla="val 234772"/>
            <a:gd name="adj3" fmla="val 1337604"/>
            <a:gd name="adj4" fmla="val 279855"/>
            <a:gd name="adj5" fmla="val 439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C90773-CCE7-494B-8698-0D14EE09A7E6}">
      <dsp:nvSpPr>
        <dsp:cNvPr id="0" name=""/>
        <dsp:cNvSpPr/>
      </dsp:nvSpPr>
      <dsp:spPr>
        <a:xfrm>
          <a:off x="5148264" y="4310310"/>
          <a:ext cx="3041526" cy="12412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Роль педагога.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Требования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к его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профессиональным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компетенциям</a:t>
          </a:r>
        </a:p>
      </dsp:txBody>
      <dsp:txXfrm>
        <a:off x="5148264" y="4310310"/>
        <a:ext cx="3041526" cy="1241226"/>
      </dsp:txXfrm>
    </dsp:sp>
    <dsp:sp modelId="{FF7D2908-72F8-45AE-B872-4AEA1A1FE614}">
      <dsp:nvSpPr>
        <dsp:cNvPr id="0" name=""/>
        <dsp:cNvSpPr/>
      </dsp:nvSpPr>
      <dsp:spPr>
        <a:xfrm>
          <a:off x="890921" y="127147"/>
          <a:ext cx="6432498" cy="6432498"/>
        </a:xfrm>
        <a:prstGeom prst="circularArrow">
          <a:avLst>
            <a:gd name="adj1" fmla="val 3763"/>
            <a:gd name="adj2" fmla="val 234772"/>
            <a:gd name="adj3" fmla="val 4155154"/>
            <a:gd name="adj4" fmla="val 2902448"/>
            <a:gd name="adj5" fmla="val 439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C8F9F6-64CA-4F7B-A0F2-14EFC7ED1AC7}">
      <dsp:nvSpPr>
        <dsp:cNvPr id="0" name=""/>
        <dsp:cNvSpPr/>
      </dsp:nvSpPr>
      <dsp:spPr>
        <a:xfrm>
          <a:off x="3721461" y="5616156"/>
          <a:ext cx="1241226" cy="12412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5.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Организация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школы</a:t>
          </a:r>
        </a:p>
      </dsp:txBody>
      <dsp:txXfrm>
        <a:off x="3721461" y="5616156"/>
        <a:ext cx="1241226" cy="1241226"/>
      </dsp:txXfrm>
    </dsp:sp>
    <dsp:sp modelId="{181009F7-9682-45B9-A83B-8F583DA03CB8}">
      <dsp:nvSpPr>
        <dsp:cNvPr id="0" name=""/>
        <dsp:cNvSpPr/>
      </dsp:nvSpPr>
      <dsp:spPr>
        <a:xfrm>
          <a:off x="805087" y="15811"/>
          <a:ext cx="6432498" cy="6432498"/>
        </a:xfrm>
        <a:prstGeom prst="circularArrow">
          <a:avLst>
            <a:gd name="adj1" fmla="val 3763"/>
            <a:gd name="adj2" fmla="val 234772"/>
            <a:gd name="adj3" fmla="val 6926976"/>
            <a:gd name="adj4" fmla="val 5749580"/>
            <a:gd name="adj5" fmla="val 439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2971AD-7A9B-4EC9-AA87-A1F05CFBF4FD}">
      <dsp:nvSpPr>
        <dsp:cNvPr id="0" name=""/>
        <dsp:cNvSpPr/>
      </dsp:nvSpPr>
      <dsp:spPr>
        <a:xfrm>
          <a:off x="1331647" y="4608610"/>
          <a:ext cx="1241226" cy="12412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1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Выпускник</a:t>
          </a:r>
          <a:endParaRPr lang="ru-RU" sz="1600" kern="1200" dirty="0"/>
        </a:p>
      </dsp:txBody>
      <dsp:txXfrm>
        <a:off x="1331647" y="4608610"/>
        <a:ext cx="1241226" cy="1241226"/>
      </dsp:txXfrm>
    </dsp:sp>
    <dsp:sp modelId="{59C2BDB7-9FFE-49D7-806B-4FE6D6A43414}">
      <dsp:nvSpPr>
        <dsp:cNvPr id="0" name=""/>
        <dsp:cNvSpPr/>
      </dsp:nvSpPr>
      <dsp:spPr>
        <a:xfrm>
          <a:off x="1108361" y="352581"/>
          <a:ext cx="6432498" cy="6432498"/>
        </a:xfrm>
        <a:prstGeom prst="circularArrow">
          <a:avLst>
            <a:gd name="adj1" fmla="val 3763"/>
            <a:gd name="adj2" fmla="val 234772"/>
            <a:gd name="adj3" fmla="val 10941665"/>
            <a:gd name="adj4" fmla="val 9563471"/>
            <a:gd name="adj5" fmla="val 439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5F1B7D-A656-4F5F-871A-85A7E4E66E8D}">
      <dsp:nvSpPr>
        <dsp:cNvPr id="0" name=""/>
        <dsp:cNvSpPr/>
      </dsp:nvSpPr>
      <dsp:spPr>
        <a:xfrm>
          <a:off x="841485" y="2004779"/>
          <a:ext cx="1241226" cy="12412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500" kern="1200"/>
        </a:p>
      </dsp:txBody>
      <dsp:txXfrm>
        <a:off x="841485" y="2004779"/>
        <a:ext cx="1241226" cy="1241226"/>
      </dsp:txXfrm>
    </dsp:sp>
    <dsp:sp modelId="{52C5073F-718C-4FD8-9E86-EB542DFC6B6A}">
      <dsp:nvSpPr>
        <dsp:cNvPr id="0" name=""/>
        <dsp:cNvSpPr/>
      </dsp:nvSpPr>
      <dsp:spPr>
        <a:xfrm>
          <a:off x="1198624" y="-97879"/>
          <a:ext cx="6432498" cy="6432498"/>
        </a:xfrm>
        <a:prstGeom prst="circularArrow">
          <a:avLst>
            <a:gd name="adj1" fmla="val 3763"/>
            <a:gd name="adj2" fmla="val 234772"/>
            <a:gd name="adj3" fmla="val 13211414"/>
            <a:gd name="adj4" fmla="val 12128774"/>
            <a:gd name="adj5" fmla="val 439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514B52-5D08-40FC-A693-04D591690E00}">
      <dsp:nvSpPr>
        <dsp:cNvPr id="0" name=""/>
        <dsp:cNvSpPr/>
      </dsp:nvSpPr>
      <dsp:spPr>
        <a:xfrm>
          <a:off x="2293611" y="0"/>
          <a:ext cx="1241226" cy="12412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1.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kern="1200" cap="none" normalizeH="0" baseline="0" dirty="0" smtClean="0">
              <a:ln>
                <a:noFill/>
              </a:ln>
              <a:solidFill>
                <a:srgbClr val="CC3300"/>
              </a:solidFill>
              <a:effectLst/>
              <a:latin typeface="Arial" charset="0"/>
            </a:rPr>
            <a:t>Запросы  социума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kern="1200" cap="none" normalizeH="0" baseline="0" dirty="0" smtClean="0">
              <a:ln>
                <a:noFill/>
              </a:ln>
              <a:solidFill>
                <a:srgbClr val="CC3300"/>
              </a:solidFill>
              <a:effectLst/>
              <a:latin typeface="Arial" charset="0"/>
            </a:rPr>
            <a:t>и экономики</a:t>
          </a:r>
        </a:p>
      </dsp:txBody>
      <dsp:txXfrm>
        <a:off x="2293611" y="0"/>
        <a:ext cx="1241226" cy="1241226"/>
      </dsp:txXfrm>
    </dsp:sp>
    <dsp:sp modelId="{54BF7A8C-87D4-4468-AC14-1646EBC0F839}">
      <dsp:nvSpPr>
        <dsp:cNvPr id="0" name=""/>
        <dsp:cNvSpPr/>
      </dsp:nvSpPr>
      <dsp:spPr>
        <a:xfrm>
          <a:off x="1144249" y="-8224"/>
          <a:ext cx="6432498" cy="6432498"/>
        </a:xfrm>
        <a:prstGeom prst="circularArrow">
          <a:avLst>
            <a:gd name="adj1" fmla="val 3763"/>
            <a:gd name="adj2" fmla="val 234772"/>
            <a:gd name="adj3" fmla="val 16920106"/>
            <a:gd name="adj4" fmla="val 15226170"/>
            <a:gd name="adj5" fmla="val 439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0976E0-F3CB-4049-9FF5-8306A65C68FE}" type="datetimeFigureOut">
              <a:rPr lang="ru-RU" smtClean="0"/>
              <a:t>15.01.2016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D25B4D-C024-4B0E-AFEA-E814A463A6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1395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E5F62-C327-492C-BE56-9624206E7954}" type="datetimeFigureOut">
              <a:rPr lang="ru-RU" smtClean="0"/>
              <a:t>15.01.2016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82232E-3CC3-4686-9F6B-B3B5349825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18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78171208-EF3D-4650-BE2C-A27CBAB90896}" type="slidenum">
              <a:rPr lang="ru-RU" altLang="ru-RU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ru-RU" altLang="ru-RU" smtClean="0">
              <a:latin typeface="Calibri" pitchFamily="34" charset="0"/>
            </a:endParaRPr>
          </a:p>
        </p:txBody>
      </p:sp>
      <p:sp>
        <p:nvSpPr>
          <p:cNvPr id="3891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AA351678-36EA-4498-83A1-21986D602BB7}" type="slidenum">
              <a:rPr lang="ru-RU" altLang="ru-RU" sz="1200">
                <a:latin typeface="Times New Roman" pitchFamily="18" charset="0"/>
              </a:rPr>
              <a:pPr algn="r" eaLnBrk="1" hangingPunct="1"/>
              <a:t>13</a:t>
            </a:fld>
            <a:endParaRPr lang="ru-RU" altLang="ru-RU" sz="1200">
              <a:latin typeface="Times New Roman" pitchFamily="18" charset="0"/>
            </a:endParaRPr>
          </a:p>
        </p:txBody>
      </p:sp>
      <p:sp>
        <p:nvSpPr>
          <p:cNvPr id="389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  <p:sp>
        <p:nvSpPr>
          <p:cNvPr id="430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2AF3AB61-18CB-4BCA-A28B-BF3623C81345}" type="slidenum">
              <a:rPr lang="ru-RU" altLang="ru-RU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AF33BD-965A-4263-91FE-D2AA06CCBDFD}" type="slidenum">
              <a:rPr lang="ru-RU" smtClean="0">
                <a:solidFill>
                  <a:prstClr val="black"/>
                </a:solidFill>
              </a:rPr>
              <a:pPr/>
              <a:t>19</a:t>
            </a:fld>
            <a:endParaRPr lang="ru-RU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A439F-37EF-4213-A980-CA6E794282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8149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71745-5CF7-4828-AA5D-DC908772D5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10625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3AD2B-CA49-4F9F-A1A7-18C9BD1877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357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6.pn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428625" y="214313"/>
            <a:ext cx="8291513" cy="1628775"/>
          </a:xfrm>
        </p:spPr>
        <p:txBody>
          <a:bodyPr/>
          <a:lstStyle/>
          <a:p>
            <a:pPr eaLnBrk="1" hangingPunct="1"/>
            <a:r>
              <a:rPr lang="ru-RU" altLang="ru-RU" sz="2800" b="1" smtClean="0">
                <a:solidFill>
                  <a:schemeClr val="accent2"/>
                </a:solidFill>
              </a:rPr>
              <a:t>Схема трансформации </a:t>
            </a:r>
            <a:br>
              <a:rPr lang="ru-RU" altLang="ru-RU" sz="2800" b="1" smtClean="0">
                <a:solidFill>
                  <a:schemeClr val="accent2"/>
                </a:solidFill>
              </a:rPr>
            </a:br>
            <a:r>
              <a:rPr lang="ru-RU" altLang="ru-RU" sz="2800" b="1" smtClean="0">
                <a:solidFill>
                  <a:schemeClr val="accent2"/>
                </a:solidFill>
              </a:rPr>
              <a:t>социального заказа к образованию</a:t>
            </a:r>
            <a:br>
              <a:rPr lang="ru-RU" altLang="ru-RU" sz="2800" b="1" smtClean="0">
                <a:solidFill>
                  <a:schemeClr val="accent2"/>
                </a:solidFill>
              </a:rPr>
            </a:br>
            <a:r>
              <a:rPr lang="ru-RU" altLang="ru-RU" sz="2800" b="1" smtClean="0">
                <a:solidFill>
                  <a:schemeClr val="accent2"/>
                </a:solidFill>
              </a:rPr>
              <a:t> в компетенции выпускника</a:t>
            </a:r>
          </a:p>
        </p:txBody>
      </p:sp>
      <p:grpSp>
        <p:nvGrpSpPr>
          <p:cNvPr id="27651" name="Group 5"/>
          <p:cNvGrpSpPr>
            <a:grpSpLocks noChangeAspect="1"/>
          </p:cNvGrpSpPr>
          <p:nvPr/>
        </p:nvGrpSpPr>
        <p:grpSpPr bwMode="auto">
          <a:xfrm>
            <a:off x="285750" y="1500188"/>
            <a:ext cx="8858250" cy="5072062"/>
            <a:chOff x="2533" y="6221"/>
            <a:chExt cx="6816" cy="3648"/>
          </a:xfrm>
        </p:grpSpPr>
        <p:sp>
          <p:nvSpPr>
            <p:cNvPr id="27654" name="AutoShape 6"/>
            <p:cNvSpPr>
              <a:spLocks noChangeAspect="1" noChangeArrowheads="1"/>
            </p:cNvSpPr>
            <p:nvPr/>
          </p:nvSpPr>
          <p:spPr bwMode="auto">
            <a:xfrm>
              <a:off x="2533" y="6221"/>
              <a:ext cx="6816" cy="3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 b="1">
                <a:solidFill>
                  <a:srgbClr val="000000"/>
                </a:solidFill>
              </a:endParaRPr>
            </a:p>
          </p:txBody>
        </p:sp>
        <p:sp>
          <p:nvSpPr>
            <p:cNvPr id="27655" name="Oval 7"/>
            <p:cNvSpPr>
              <a:spLocks noChangeArrowheads="1"/>
            </p:cNvSpPr>
            <p:nvPr/>
          </p:nvSpPr>
          <p:spPr bwMode="auto">
            <a:xfrm>
              <a:off x="4837" y="7277"/>
              <a:ext cx="2208" cy="21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altLang="ru-RU" b="1">
                <a:solidFill>
                  <a:srgbClr val="000000"/>
                </a:solidFill>
              </a:endParaRPr>
            </a:p>
          </p:txBody>
        </p:sp>
        <p:sp>
          <p:nvSpPr>
            <p:cNvPr id="27656" name="Text Box 8"/>
            <p:cNvSpPr txBox="1">
              <a:spLocks noChangeArrowheads="1"/>
            </p:cNvSpPr>
            <p:nvPr/>
          </p:nvSpPr>
          <p:spPr bwMode="auto">
            <a:xfrm>
              <a:off x="2725" y="6413"/>
              <a:ext cx="2016" cy="14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ru-RU" altLang="ru-RU" sz="1600" b="1">
                  <a:solidFill>
                    <a:srgbClr val="000000"/>
                  </a:solidFill>
                  <a:latin typeface="Times New Roman" pitchFamily="18" charset="0"/>
                </a:rPr>
                <a:t>Общественные</a:t>
              </a:r>
            </a:p>
            <a:p>
              <a:pPr algn="ctr" eaLnBrk="1" hangingPunct="1"/>
              <a:r>
                <a:rPr lang="ru-RU" altLang="ru-RU" sz="1600" b="1">
                  <a:solidFill>
                    <a:srgbClr val="000000"/>
                  </a:solidFill>
                  <a:latin typeface="Times New Roman" pitchFamily="18" charset="0"/>
                </a:rPr>
                <a:t>отношения</a:t>
              </a:r>
              <a:endParaRPr lang="ru-RU" altLang="ru-RU" sz="2400" b="1">
                <a:solidFill>
                  <a:srgbClr val="000000"/>
                </a:solidFill>
              </a:endParaRPr>
            </a:p>
          </p:txBody>
        </p:sp>
        <p:sp>
          <p:nvSpPr>
            <p:cNvPr id="27657" name="Text Box 9"/>
            <p:cNvSpPr txBox="1">
              <a:spLocks noChangeArrowheads="1"/>
            </p:cNvSpPr>
            <p:nvPr/>
          </p:nvSpPr>
          <p:spPr bwMode="auto">
            <a:xfrm>
              <a:off x="2725" y="7277"/>
              <a:ext cx="2016" cy="24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lvl="1" eaLnBrk="1" hangingPunct="1">
                <a:lnSpc>
                  <a:spcPct val="96000"/>
                </a:lnSpc>
              </a:pPr>
              <a:r>
                <a:rPr lang="ru-RU" altLang="ru-RU" sz="1200" b="1">
                  <a:solidFill>
                    <a:srgbClr val="FF0000"/>
                  </a:solidFill>
                  <a:latin typeface="Times New Roman" pitchFamily="18" charset="0"/>
                </a:rPr>
                <a:t>	</a:t>
              </a:r>
              <a:r>
                <a:rPr lang="ru-RU" altLang="ru-RU" sz="1600" b="1">
                  <a:solidFill>
                    <a:srgbClr val="FF0000"/>
                  </a:solidFill>
                  <a:latin typeface="Times New Roman" pitchFamily="18" charset="0"/>
                </a:rPr>
                <a:t>Персонал</a:t>
              </a:r>
              <a:endParaRPr lang="ru-RU" altLang="ru-RU" sz="1200" b="1">
                <a:solidFill>
                  <a:srgbClr val="FF0000"/>
                </a:solidFill>
                <a:latin typeface="Times New Roman" pitchFamily="18" charset="0"/>
              </a:endParaRPr>
            </a:p>
            <a:p>
              <a:pPr eaLnBrk="1" hangingPunct="1">
                <a:lnSpc>
                  <a:spcPct val="96000"/>
                </a:lnSpc>
              </a:pPr>
              <a:endParaRPr lang="ru-RU" altLang="ru-RU" sz="1300" b="1">
                <a:solidFill>
                  <a:srgbClr val="FF0000"/>
                </a:solidFill>
                <a:latin typeface="Times New Roman" pitchFamily="18" charset="0"/>
              </a:endParaRPr>
            </a:p>
            <a:p>
              <a:pPr eaLnBrk="1" hangingPunct="1">
                <a:lnSpc>
                  <a:spcPct val="96000"/>
                </a:lnSpc>
              </a:pPr>
              <a:endParaRPr lang="ru-RU" altLang="ru-RU" sz="1300" b="1">
                <a:solidFill>
                  <a:srgbClr val="000000"/>
                </a:solidFill>
                <a:latin typeface="Times New Roman" pitchFamily="18" charset="0"/>
              </a:endParaRPr>
            </a:p>
            <a:p>
              <a:pPr eaLnBrk="1" hangingPunct="1">
                <a:lnSpc>
                  <a:spcPct val="96000"/>
                </a:lnSpc>
              </a:pPr>
              <a:endParaRPr lang="ru-RU" altLang="ru-RU" sz="1300" b="1">
                <a:solidFill>
                  <a:srgbClr val="000000"/>
                </a:solidFill>
                <a:latin typeface="Times New Roman" pitchFamily="18" charset="0"/>
              </a:endParaRPr>
            </a:p>
            <a:p>
              <a:pPr eaLnBrk="1" hangingPunct="1">
                <a:lnSpc>
                  <a:spcPct val="96000"/>
                </a:lnSpc>
              </a:pPr>
              <a:r>
                <a:rPr lang="ru-RU" altLang="ru-RU" sz="1400" b="1">
                  <a:solidFill>
                    <a:srgbClr val="000000"/>
                  </a:solidFill>
                  <a:latin typeface="Times New Roman" pitchFamily="18" charset="0"/>
                </a:rPr>
                <a:t>Базовые</a:t>
              </a:r>
            </a:p>
            <a:p>
              <a:pPr eaLnBrk="1" hangingPunct="1">
                <a:lnSpc>
                  <a:spcPct val="96000"/>
                </a:lnSpc>
                <a:spcBef>
                  <a:spcPts val="1200"/>
                </a:spcBef>
                <a:spcAft>
                  <a:spcPts val="300"/>
                </a:spcAft>
              </a:pPr>
              <a:r>
                <a:rPr lang="ru-RU" altLang="ru-RU" sz="1400" b="1">
                  <a:solidFill>
                    <a:srgbClr val="000000"/>
                  </a:solidFill>
                  <a:latin typeface="Times New Roman" pitchFamily="18" charset="0"/>
                </a:rPr>
                <a:t>процессы</a:t>
              </a:r>
            </a:p>
            <a:p>
              <a:pPr eaLnBrk="1" hangingPunct="1">
                <a:lnSpc>
                  <a:spcPct val="96000"/>
                </a:lnSpc>
              </a:pPr>
              <a:endParaRPr lang="ru-RU" altLang="ru-RU" sz="1400" b="1">
                <a:solidFill>
                  <a:srgbClr val="000000"/>
                </a:solidFill>
                <a:latin typeface="Times New Roman" pitchFamily="18" charset="0"/>
              </a:endParaRPr>
            </a:p>
            <a:p>
              <a:pPr eaLnBrk="1" hangingPunct="1">
                <a:lnSpc>
                  <a:spcPct val="96000"/>
                </a:lnSpc>
              </a:pPr>
              <a:endParaRPr lang="ru-RU" altLang="ru-RU" sz="1400" b="1">
                <a:solidFill>
                  <a:srgbClr val="000000"/>
                </a:solidFill>
                <a:latin typeface="Times New Roman" pitchFamily="18" charset="0"/>
              </a:endParaRPr>
            </a:p>
            <a:p>
              <a:pPr eaLnBrk="1" hangingPunct="1">
                <a:lnSpc>
                  <a:spcPct val="96000"/>
                </a:lnSpc>
              </a:pPr>
              <a:endParaRPr lang="ru-RU" altLang="ru-RU" sz="1400" b="1">
                <a:solidFill>
                  <a:srgbClr val="000000"/>
                </a:solidFill>
                <a:latin typeface="Times New Roman" pitchFamily="18" charset="0"/>
              </a:endParaRPr>
            </a:p>
            <a:p>
              <a:pPr eaLnBrk="1" hangingPunct="1">
                <a:lnSpc>
                  <a:spcPct val="96000"/>
                </a:lnSpc>
              </a:pPr>
              <a:endParaRPr lang="ru-RU" altLang="ru-RU" sz="1400" b="1">
                <a:solidFill>
                  <a:srgbClr val="000000"/>
                </a:solidFill>
                <a:latin typeface="Times New Roman" pitchFamily="18" charset="0"/>
              </a:endParaRPr>
            </a:p>
            <a:p>
              <a:pPr eaLnBrk="1" hangingPunct="1">
                <a:lnSpc>
                  <a:spcPct val="96000"/>
                </a:lnSpc>
              </a:pPr>
              <a:r>
                <a:rPr lang="ru-RU" altLang="ru-RU" sz="1200" b="1">
                  <a:solidFill>
                    <a:srgbClr val="FF0000"/>
                  </a:solidFill>
                  <a:latin typeface="Times New Roman" pitchFamily="18" charset="0"/>
                </a:rPr>
                <a:t>	</a:t>
              </a:r>
            </a:p>
            <a:p>
              <a:pPr eaLnBrk="1" hangingPunct="1">
                <a:lnSpc>
                  <a:spcPct val="96000"/>
                </a:lnSpc>
              </a:pPr>
              <a:r>
                <a:rPr lang="ru-RU" altLang="ru-RU" sz="1200" b="1">
                  <a:solidFill>
                    <a:srgbClr val="FF0000"/>
                  </a:solidFill>
                  <a:latin typeface="Times New Roman" pitchFamily="18" charset="0"/>
                </a:rPr>
                <a:t>	</a:t>
              </a:r>
              <a:r>
                <a:rPr lang="ru-RU" altLang="ru-RU" b="1">
                  <a:solidFill>
                    <a:srgbClr val="FF0000"/>
                  </a:solidFill>
                  <a:latin typeface="Times New Roman" pitchFamily="18" charset="0"/>
                </a:rPr>
                <a:t>Выпускники</a:t>
              </a:r>
              <a:r>
                <a:rPr lang="ru-RU" altLang="ru-RU" sz="1200" b="1">
                  <a:solidFill>
                    <a:srgbClr val="FF0000"/>
                  </a:solidFill>
                  <a:latin typeface="Times New Roman" pitchFamily="18" charset="0"/>
                </a:rPr>
                <a:t> </a:t>
              </a:r>
              <a:endParaRPr lang="ru-RU" altLang="ru-RU" b="1">
                <a:solidFill>
                  <a:srgbClr val="FF0000"/>
                </a:solidFill>
              </a:endParaRPr>
            </a:p>
          </p:txBody>
        </p:sp>
        <p:sp>
          <p:nvSpPr>
            <p:cNvPr id="27658" name="Text Box 10"/>
            <p:cNvSpPr txBox="1">
              <a:spLocks noChangeArrowheads="1"/>
            </p:cNvSpPr>
            <p:nvPr/>
          </p:nvSpPr>
          <p:spPr bwMode="auto">
            <a:xfrm>
              <a:off x="7237" y="6605"/>
              <a:ext cx="1920" cy="29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ru-RU" altLang="ru-RU" b="1">
                  <a:solidFill>
                    <a:srgbClr val="000000"/>
                  </a:solidFill>
                  <a:latin typeface="Times New Roman" pitchFamily="18" charset="0"/>
                </a:rPr>
                <a:t>Тип </a:t>
              </a:r>
            </a:p>
            <a:p>
              <a:pPr algn="ctr" eaLnBrk="1" hangingPunct="1"/>
              <a:r>
                <a:rPr lang="ru-RU" altLang="ru-RU" b="1">
                  <a:solidFill>
                    <a:srgbClr val="000000"/>
                  </a:solidFill>
                  <a:latin typeface="Times New Roman" pitchFamily="18" charset="0"/>
                </a:rPr>
                <a:t>педагогического</a:t>
              </a:r>
            </a:p>
            <a:p>
              <a:pPr algn="ctr" eaLnBrk="1" hangingPunct="1"/>
              <a:r>
                <a:rPr lang="ru-RU" altLang="ru-RU" b="1">
                  <a:solidFill>
                    <a:srgbClr val="000000"/>
                  </a:solidFill>
                  <a:latin typeface="Times New Roman" pitchFamily="18" charset="0"/>
                </a:rPr>
                <a:t>процесса</a:t>
              </a:r>
              <a:endParaRPr lang="ru-RU" altLang="ru-RU" sz="2800" b="1">
                <a:solidFill>
                  <a:srgbClr val="000000"/>
                </a:solidFill>
              </a:endParaRPr>
            </a:p>
          </p:txBody>
        </p:sp>
        <p:sp>
          <p:nvSpPr>
            <p:cNvPr id="27659" name="Text Box 11"/>
            <p:cNvSpPr txBox="1">
              <a:spLocks noChangeArrowheads="1"/>
            </p:cNvSpPr>
            <p:nvPr/>
          </p:nvSpPr>
          <p:spPr bwMode="auto">
            <a:xfrm>
              <a:off x="7306" y="7749"/>
              <a:ext cx="1728" cy="105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endParaRPr lang="ru-RU" altLang="ru-RU" sz="1300" b="1">
                <a:solidFill>
                  <a:srgbClr val="000000"/>
                </a:solidFill>
                <a:latin typeface="Times New Roman" pitchFamily="18" charset="0"/>
              </a:endParaRPr>
            </a:p>
            <a:p>
              <a:pPr algn="ctr" eaLnBrk="1" hangingPunct="1"/>
              <a:r>
                <a:rPr lang="ru-RU" altLang="ru-RU" b="1">
                  <a:solidFill>
                    <a:srgbClr val="000000"/>
                  </a:solidFill>
                  <a:latin typeface="Times New Roman" pitchFamily="18" charset="0"/>
                </a:rPr>
                <a:t>Базовая </a:t>
              </a:r>
            </a:p>
            <a:p>
              <a:pPr algn="ctr" eaLnBrk="1" hangingPunct="1"/>
              <a:endParaRPr lang="ru-RU" altLang="ru-RU" b="1">
                <a:solidFill>
                  <a:srgbClr val="000000"/>
                </a:solidFill>
                <a:latin typeface="Times New Roman" pitchFamily="18" charset="0"/>
              </a:endParaRPr>
            </a:p>
            <a:p>
              <a:pPr algn="ctr" eaLnBrk="1" hangingPunct="1"/>
              <a:r>
                <a:rPr lang="ru-RU" altLang="ru-RU" b="1">
                  <a:solidFill>
                    <a:srgbClr val="000000"/>
                  </a:solidFill>
                  <a:latin typeface="Times New Roman" pitchFamily="18" charset="0"/>
                </a:rPr>
                <a:t>ОПТх</a:t>
              </a:r>
              <a:endParaRPr lang="ru-RU" altLang="ru-RU" sz="2800" b="1">
                <a:solidFill>
                  <a:srgbClr val="000000"/>
                </a:solidFill>
              </a:endParaRPr>
            </a:p>
          </p:txBody>
        </p:sp>
        <p:sp>
          <p:nvSpPr>
            <p:cNvPr id="27660" name="Text Box 12"/>
            <p:cNvSpPr txBox="1">
              <a:spLocks noChangeArrowheads="1"/>
            </p:cNvSpPr>
            <p:nvPr/>
          </p:nvSpPr>
          <p:spPr bwMode="auto">
            <a:xfrm>
              <a:off x="4933" y="7565"/>
              <a:ext cx="1824" cy="1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ru-RU" altLang="ru-RU" b="1">
                  <a:solidFill>
                    <a:srgbClr val="333399"/>
                  </a:solidFill>
                  <a:latin typeface="Times New Roman" pitchFamily="18" charset="0"/>
                </a:rPr>
                <a:t>Степень </a:t>
              </a:r>
            </a:p>
            <a:p>
              <a:pPr algn="ctr" eaLnBrk="1" hangingPunct="1"/>
              <a:r>
                <a:rPr lang="ru-RU" altLang="ru-RU" b="1">
                  <a:solidFill>
                    <a:srgbClr val="333399"/>
                  </a:solidFill>
                  <a:latin typeface="Times New Roman" pitchFamily="18" charset="0"/>
                </a:rPr>
                <a:t>самостоятельности</a:t>
              </a:r>
            </a:p>
            <a:p>
              <a:pPr algn="ctr" eaLnBrk="1" hangingPunct="1"/>
              <a:r>
                <a:rPr lang="ru-RU" altLang="ru-RU" b="1">
                  <a:solidFill>
                    <a:srgbClr val="333399"/>
                  </a:solidFill>
                  <a:latin typeface="Times New Roman" pitchFamily="18" charset="0"/>
                </a:rPr>
                <a:t>мышления</a:t>
              </a:r>
            </a:p>
            <a:p>
              <a:pPr algn="ctr" eaLnBrk="1" hangingPunct="1"/>
              <a:endParaRPr lang="ru-RU" altLang="ru-RU" sz="1300" b="1">
                <a:solidFill>
                  <a:srgbClr val="333399"/>
                </a:solidFill>
                <a:latin typeface="Times New Roman" pitchFamily="18" charset="0"/>
              </a:endParaRPr>
            </a:p>
            <a:p>
              <a:pPr algn="ctr" eaLnBrk="1" hangingPunct="1"/>
              <a:endParaRPr lang="ru-RU" altLang="ru-RU" sz="1300" b="1">
                <a:solidFill>
                  <a:srgbClr val="333399"/>
                </a:solidFill>
                <a:latin typeface="Times New Roman" pitchFamily="18" charset="0"/>
              </a:endParaRPr>
            </a:p>
            <a:p>
              <a:pPr algn="ctr" eaLnBrk="1" hangingPunct="1"/>
              <a:endParaRPr lang="ru-RU" altLang="ru-RU" b="1">
                <a:solidFill>
                  <a:srgbClr val="333399"/>
                </a:solidFill>
                <a:latin typeface="Times New Roman" pitchFamily="18" charset="0"/>
              </a:endParaRPr>
            </a:p>
            <a:p>
              <a:pPr algn="ctr" eaLnBrk="1" hangingPunct="1"/>
              <a:r>
                <a:rPr lang="ru-RU" altLang="ru-RU" b="1">
                  <a:solidFill>
                    <a:srgbClr val="333399"/>
                  </a:solidFill>
                  <a:latin typeface="Times New Roman" pitchFamily="18" charset="0"/>
                </a:rPr>
                <a:t>Способ</a:t>
              </a:r>
            </a:p>
            <a:p>
              <a:pPr algn="ctr" eaLnBrk="1" hangingPunct="1"/>
              <a:r>
                <a:rPr lang="ru-RU" altLang="ru-RU" b="1">
                  <a:solidFill>
                    <a:srgbClr val="333399"/>
                  </a:solidFill>
                  <a:latin typeface="Times New Roman" pitchFamily="18" charset="0"/>
                </a:rPr>
                <a:t>деятельности</a:t>
              </a:r>
              <a:endParaRPr lang="ru-RU" altLang="ru-RU" sz="2800" b="1">
                <a:solidFill>
                  <a:srgbClr val="333399"/>
                </a:solidFill>
              </a:endParaRPr>
            </a:p>
          </p:txBody>
        </p:sp>
        <p:sp>
          <p:nvSpPr>
            <p:cNvPr id="27661" name="Line 13"/>
            <p:cNvSpPr>
              <a:spLocks noChangeShapeType="1"/>
            </p:cNvSpPr>
            <p:nvPr/>
          </p:nvSpPr>
          <p:spPr bwMode="auto">
            <a:xfrm>
              <a:off x="4161" y="7457"/>
              <a:ext cx="1127" cy="2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62" name="Line 14"/>
            <p:cNvSpPr>
              <a:spLocks noChangeShapeType="1"/>
            </p:cNvSpPr>
            <p:nvPr/>
          </p:nvSpPr>
          <p:spPr bwMode="auto">
            <a:xfrm flipV="1">
              <a:off x="6534" y="7891"/>
              <a:ext cx="891" cy="3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63" name="Line 15"/>
            <p:cNvSpPr>
              <a:spLocks noChangeShapeType="1"/>
            </p:cNvSpPr>
            <p:nvPr/>
          </p:nvSpPr>
          <p:spPr bwMode="auto">
            <a:xfrm flipH="1" flipV="1">
              <a:off x="6475" y="8567"/>
              <a:ext cx="1068" cy="3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64" name="Line 16"/>
            <p:cNvSpPr>
              <a:spLocks noChangeShapeType="1"/>
            </p:cNvSpPr>
            <p:nvPr/>
          </p:nvSpPr>
          <p:spPr bwMode="auto">
            <a:xfrm flipH="1">
              <a:off x="4221" y="8742"/>
              <a:ext cx="1068" cy="2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65" name="Line 17"/>
            <p:cNvSpPr>
              <a:spLocks noChangeShapeType="1"/>
            </p:cNvSpPr>
            <p:nvPr/>
          </p:nvSpPr>
          <p:spPr bwMode="auto">
            <a:xfrm flipH="1" flipV="1">
              <a:off x="3034" y="8391"/>
              <a:ext cx="432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66" name="Line 18"/>
            <p:cNvSpPr>
              <a:spLocks noChangeShapeType="1"/>
            </p:cNvSpPr>
            <p:nvPr/>
          </p:nvSpPr>
          <p:spPr bwMode="auto">
            <a:xfrm flipV="1">
              <a:off x="3271" y="7457"/>
              <a:ext cx="288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7652" name="TextBox 1"/>
          <p:cNvSpPr txBox="1">
            <a:spLocks noChangeArrowheads="1"/>
          </p:cNvSpPr>
          <p:nvPr/>
        </p:nvSpPr>
        <p:spPr bwMode="auto">
          <a:xfrm>
            <a:off x="5148263" y="6459538"/>
            <a:ext cx="39417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altLang="ru-RU" sz="1000" i="1"/>
              <a:t>Источник:  Громыко А. Принципы построения региональной политики образования // Россия – 2001.- 1994. - №5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5600" y="5848350"/>
            <a:ext cx="7023100" cy="64611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/>
              <a:t>Ядро социального заказа – способность выпускника выполнять определенный способ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34329115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1621368"/>
              </p:ext>
            </p:extLst>
          </p:nvPr>
        </p:nvGraphicFramePr>
        <p:xfrm>
          <a:off x="395536" y="620688"/>
          <a:ext cx="8208911" cy="543880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90470"/>
                <a:gridCol w="1304220"/>
                <a:gridCol w="234619"/>
                <a:gridCol w="762725"/>
                <a:gridCol w="236584"/>
                <a:gridCol w="999309"/>
                <a:gridCol w="999309"/>
                <a:gridCol w="999309"/>
                <a:gridCol w="999309"/>
                <a:gridCol w="983057"/>
              </a:tblGrid>
              <a:tr h="144016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600" dirty="0">
                        <a:effectLst/>
                      </a:endParaRPr>
                    </a:p>
                  </a:txBody>
                  <a:tcPr marL="39508" marR="39508" marT="0" marB="0"/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 marL="39508" marR="3950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39508" marR="39508" marT="0" marB="0" anchor="ctr"/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 marL="39508" marR="3950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39508" marR="39508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9508" marR="39508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9508" marR="39508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9508" marR="39508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9508" marR="39508" marT="0" marB="0" anchor="ctr"/>
                </a:tc>
              </a:tr>
              <a:tr h="1577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Уровни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508" marR="3950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Догм.</a:t>
                      </a:r>
                      <a:endParaRPr lang="ru-RU" sz="1600" dirty="0"/>
                    </a:p>
                  </a:txBody>
                  <a:tcPr marL="39508" marR="39508" marT="0" marB="0" anchor="ctr"/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ФР</a:t>
                      </a:r>
                      <a:endParaRPr lang="ru-RU" sz="1600" dirty="0"/>
                    </a:p>
                  </a:txBody>
                  <a:tcPr marL="39508" marR="39508" marT="0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 marL="39508" marR="39508" marT="0" marB="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СР</a:t>
                      </a:r>
                      <a:endParaRPr lang="ru-RU" sz="1600" dirty="0"/>
                    </a:p>
                  </a:txBody>
                  <a:tcPr marL="39508" marR="39508" marT="0" marB="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err="1" smtClean="0"/>
                        <a:t>Пр</a:t>
                      </a:r>
                      <a:endParaRPr lang="ru-RU" sz="1600" dirty="0"/>
                    </a:p>
                  </a:txBody>
                  <a:tcPr marL="39508" marR="39508" marT="0" marB="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Субъект </a:t>
                      </a:r>
                      <a:r>
                        <a:rPr lang="ru-RU" sz="1600" dirty="0" err="1" smtClean="0"/>
                        <a:t>ный</a:t>
                      </a:r>
                      <a:endParaRPr lang="ru-RU" sz="1600" dirty="0"/>
                    </a:p>
                  </a:txBody>
                  <a:tcPr marL="39508" marR="39508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9508" marR="39508" marT="0" marB="0" anchor="ctr"/>
                </a:tc>
              </a:tr>
              <a:tr h="994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(Тип ПП)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508" marR="3950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39508" marR="39508" marT="0" marB="0" anchor="ctr"/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39508" marR="39508" marT="0" marB="0" anchor="ctr"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 marL="39508" marR="39508" marT="0" marB="0"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39508" marR="39508" marT="0" marB="0"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39508" marR="39508" marT="0" marB="0"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39508" marR="39508" marT="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39508" marR="39508" marT="0" marB="0" anchor="ctr"/>
                </a:tc>
              </a:tr>
              <a:tr h="11363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</a:rPr>
                        <a:t> Образовательный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результат </a:t>
                      </a:r>
                      <a:endParaRPr lang="ru-RU" sz="14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</a:rPr>
                        <a:t>различного 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уровня </a:t>
                      </a:r>
                      <a:r>
                        <a:rPr lang="ru-RU" sz="1400" b="1" dirty="0" err="1">
                          <a:solidFill>
                            <a:srgbClr val="002060"/>
                          </a:solidFill>
                          <a:effectLst/>
                        </a:rPr>
                        <a:t>сформированности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4898"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Образовательный результат </a:t>
                      </a: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solidFill>
                            <a:srgbClr val="CC00CC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различной  степени обобщенности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</a:rPr>
                        <a:t>Компетенции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 dirty="0">
                          <a:effectLst/>
                        </a:rPr>
                        <a:t>Догмы</a:t>
                      </a:r>
                      <a:endParaRPr lang="ru-RU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 dirty="0">
                          <a:effectLst/>
                        </a:rPr>
                        <a:t>Знания</a:t>
                      </a:r>
                      <a:endParaRPr lang="ru-RU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 dirty="0">
                          <a:effectLst/>
                        </a:rPr>
                        <a:t>Умения</a:t>
                      </a:r>
                      <a:endParaRPr lang="ru-RU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 dirty="0">
                          <a:effectLst/>
                        </a:rPr>
                        <a:t>Творческое мышление</a:t>
                      </a:r>
                      <a:endParaRPr lang="ru-RU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>
                          <a:effectLst/>
                        </a:rPr>
                        <a:t>Отношение к делу</a:t>
                      </a:r>
                      <a:endParaRPr lang="ru-RU" sz="10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0" dirty="0">
                          <a:solidFill>
                            <a:srgbClr val="CC00CC"/>
                          </a:solidFill>
                          <a:effectLst/>
                        </a:rPr>
                        <a:t>Ключевые элементы</a:t>
                      </a:r>
                      <a:endParaRPr lang="ru-RU" sz="1050" b="0" dirty="0">
                        <a:solidFill>
                          <a:srgbClr val="CC00C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anchor="ctr"/>
                </a:tc>
              </a:tr>
              <a:tr h="10516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</a:rPr>
                        <a:t> Опыт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 dirty="0">
                          <a:effectLst/>
                        </a:rPr>
                        <a:t>Действия по принуждению</a:t>
                      </a:r>
                      <a:endParaRPr lang="ru-RU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 dirty="0">
                          <a:effectLst/>
                        </a:rPr>
                        <a:t>Формальный</a:t>
                      </a:r>
                      <a:endParaRPr lang="ru-RU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>
                          <a:effectLst/>
                        </a:rPr>
                        <a:t>Сущностно-репродуктивный</a:t>
                      </a:r>
                      <a:endParaRPr lang="ru-RU" sz="10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 dirty="0">
                          <a:effectLst/>
                        </a:rPr>
                        <a:t>Продуктивный</a:t>
                      </a:r>
                      <a:endParaRPr lang="ru-RU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 dirty="0">
                          <a:effectLst/>
                        </a:rPr>
                        <a:t>Субъектный</a:t>
                      </a:r>
                      <a:endParaRPr lang="ru-RU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0" dirty="0">
                          <a:solidFill>
                            <a:srgbClr val="CC00CC"/>
                          </a:solidFill>
                          <a:effectLst/>
                        </a:rPr>
                        <a:t>Способы деятельности</a:t>
                      </a:r>
                      <a:endParaRPr lang="ru-RU" sz="1050" b="0" dirty="0">
                        <a:solidFill>
                          <a:srgbClr val="CC00C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anchor="ctr"/>
                </a:tc>
              </a:tr>
              <a:tr h="15428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</a:rPr>
                        <a:t>Образован </a:t>
                      </a:r>
                      <a:r>
                        <a:rPr lang="ru-RU" sz="1200" b="1" dirty="0" err="1" smtClean="0">
                          <a:solidFill>
                            <a:schemeClr val="tx1"/>
                          </a:solidFill>
                          <a:effectLst/>
                        </a:rPr>
                        <a:t>ность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</a:rPr>
                        <a:t> (</a:t>
                      </a:r>
                      <a:r>
                        <a:rPr lang="ru-RU" sz="1200" b="1" dirty="0" err="1" smtClean="0">
                          <a:solidFill>
                            <a:schemeClr val="tx1"/>
                          </a:solidFill>
                          <a:effectLst/>
                        </a:rPr>
                        <a:t>деятельност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200" b="1" dirty="0" err="1" smtClean="0">
                          <a:solidFill>
                            <a:schemeClr val="tx1"/>
                          </a:solidFill>
                          <a:effectLst/>
                        </a:rPr>
                        <a:t>ный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</a:rPr>
                        <a:t> аспект)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«Винтик»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Формальный исполнитель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Грамотный исполнитель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Творец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Субъект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0" dirty="0">
                          <a:solidFill>
                            <a:srgbClr val="CC00CC"/>
                          </a:solidFill>
                          <a:effectLst/>
                        </a:rPr>
                        <a:t>Позиция по отношению к деятельности</a:t>
                      </a:r>
                      <a:endParaRPr lang="ru-RU" sz="1050" b="0" dirty="0">
                        <a:solidFill>
                          <a:srgbClr val="CC00C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8" marR="39508" marT="0" marB="0" anchor="ctr"/>
                </a:tc>
              </a:tr>
            </a:tbl>
          </a:graphicData>
        </a:graphic>
      </p:graphicFrame>
      <p:grpSp>
        <p:nvGrpSpPr>
          <p:cNvPr id="5" name="Полотно 2"/>
          <p:cNvGrpSpPr/>
          <p:nvPr/>
        </p:nvGrpSpPr>
        <p:grpSpPr>
          <a:xfrm>
            <a:off x="1770063" y="1308100"/>
            <a:ext cx="914400" cy="571500"/>
            <a:chOff x="0" y="0"/>
            <a:chExt cx="914400" cy="57150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914400" cy="571500"/>
            </a:xfrm>
            <a:prstGeom prst="rect">
              <a:avLst/>
            </a:prstGeom>
            <a:noFill/>
            <a:ln>
              <a:noFill/>
            </a:ln>
          </p:spPr>
        </p:sp>
      </p:grpSp>
      <p:grpSp>
        <p:nvGrpSpPr>
          <p:cNvPr id="7" name="Полотно 1"/>
          <p:cNvGrpSpPr/>
          <p:nvPr/>
        </p:nvGrpSpPr>
        <p:grpSpPr>
          <a:xfrm>
            <a:off x="1770063" y="1308100"/>
            <a:ext cx="1028700" cy="571500"/>
            <a:chOff x="0" y="0"/>
            <a:chExt cx="1028700" cy="571500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0" y="0"/>
              <a:ext cx="1028700" cy="571500"/>
            </a:xfrm>
            <a:prstGeom prst="rect">
              <a:avLst/>
            </a:prstGeom>
            <a:noFill/>
            <a:ln>
              <a:noFill/>
            </a:ln>
          </p:spPr>
        </p:sp>
      </p:grpSp>
      <p:sp>
        <p:nvSpPr>
          <p:cNvPr id="27" name="Rectangle 23"/>
          <p:cNvSpPr>
            <a:spLocks noChangeArrowheads="1"/>
          </p:cNvSpPr>
          <p:nvPr/>
        </p:nvSpPr>
        <p:spPr bwMode="auto">
          <a:xfrm>
            <a:off x="1259632" y="2424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Образовательный результат различной степени обобщённости и уровня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сформированности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89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Oval 2"/>
          <p:cNvSpPr>
            <a:spLocks noChangeArrowheads="1"/>
          </p:cNvSpPr>
          <p:nvPr/>
        </p:nvSpPr>
        <p:spPr bwMode="auto">
          <a:xfrm>
            <a:off x="1403350" y="1196975"/>
            <a:ext cx="6096000" cy="510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4800600" y="990600"/>
            <a:ext cx="1676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latin typeface="Times New Roman" pitchFamily="18" charset="0"/>
              </a:rPr>
              <a:t>Мотивация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5943600" y="1752600"/>
            <a:ext cx="2362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latin typeface="Times New Roman" pitchFamily="18" charset="0"/>
              </a:rPr>
              <a:t>Целеполагание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2971800" y="2438400"/>
            <a:ext cx="2895600" cy="1981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latin typeface="Times New Roman" pitchFamily="18" charset="0"/>
              </a:rPr>
              <a:t>Цикл </a:t>
            </a:r>
          </a:p>
          <a:p>
            <a:pPr algn="ctr"/>
            <a:r>
              <a:rPr lang="ru-RU" sz="2400">
                <a:latin typeface="Times New Roman" pitchFamily="18" charset="0"/>
              </a:rPr>
              <a:t>познавательной </a:t>
            </a:r>
          </a:p>
          <a:p>
            <a:pPr algn="ctr"/>
            <a:r>
              <a:rPr lang="ru-RU" sz="2400">
                <a:latin typeface="Times New Roman" pitchFamily="18" charset="0"/>
              </a:rPr>
              <a:t>деятельности </a:t>
            </a:r>
          </a:p>
          <a:p>
            <a:pPr algn="ctr"/>
            <a:r>
              <a:rPr lang="ru-RU" sz="2400">
                <a:latin typeface="Times New Roman" pitchFamily="18" charset="0"/>
              </a:rPr>
              <a:t>студента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6781800" y="3048000"/>
            <a:ext cx="1905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latin typeface="Times New Roman" pitchFamily="18" charset="0"/>
              </a:rPr>
              <a:t>Информация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6553200" y="4419600"/>
            <a:ext cx="1828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latin typeface="Times New Roman" pitchFamily="18" charset="0"/>
              </a:rPr>
              <a:t>Обдумывание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4572000" y="5867400"/>
            <a:ext cx="1981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latin typeface="Times New Roman" pitchFamily="18" charset="0"/>
              </a:rPr>
              <a:t>Планирование</a:t>
            </a:r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1524000" y="5486400"/>
            <a:ext cx="20574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latin typeface="Times New Roman" pitchFamily="18" charset="0"/>
              </a:rPr>
              <a:t>Реализация </a:t>
            </a: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468313" y="2852738"/>
            <a:ext cx="2209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latin typeface="Times New Roman" pitchFamily="18" charset="0"/>
              </a:rPr>
              <a:t>Контроль</a:t>
            </a: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1447800" y="1447800"/>
            <a:ext cx="1905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latin typeface="Times New Roman" pitchFamily="18" charset="0"/>
              </a:rPr>
              <a:t>Оценивание</a:t>
            </a:r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762000" y="4343400"/>
            <a:ext cx="1981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latin typeface="Times New Roman" pitchFamily="18" charset="0"/>
              </a:rPr>
              <a:t>Коррекция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6372225" y="188913"/>
            <a:ext cx="2771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ru-RU"/>
              <a:t>К проектированию </a:t>
            </a:r>
          </a:p>
        </p:txBody>
      </p:sp>
    </p:spTree>
    <p:extLst>
      <p:ext uri="{BB962C8B-B14F-4D97-AF65-F5344CB8AC3E}">
        <p14:creationId xmlns:p14="http://schemas.microsoft.com/office/powerpoint/2010/main" val="100553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ChangeArrowheads="1"/>
          </p:cNvSpPr>
          <p:nvPr/>
        </p:nvSpPr>
        <p:spPr bwMode="auto">
          <a:xfrm>
            <a:off x="5867400" y="996950"/>
            <a:ext cx="1082675" cy="2714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 altLang="ru-RU">
              <a:latin typeface="Calibri" pitchFamily="34" charset="0"/>
            </a:endParaRPr>
          </a:p>
        </p:txBody>
      </p:sp>
      <p:grpSp>
        <p:nvGrpSpPr>
          <p:cNvPr id="8195" name="Group 9"/>
          <p:cNvGrpSpPr>
            <a:grpSpLocks/>
          </p:cNvGrpSpPr>
          <p:nvPr/>
        </p:nvGrpSpPr>
        <p:grpSpPr bwMode="auto">
          <a:xfrm>
            <a:off x="760413" y="771525"/>
            <a:ext cx="6480175" cy="722313"/>
            <a:chOff x="1988" y="13562"/>
            <a:chExt cx="7811" cy="1137"/>
          </a:xfrm>
        </p:grpSpPr>
        <p:sp>
          <p:nvSpPr>
            <p:cNvPr id="8234" name="Rectangle 14"/>
            <p:cNvSpPr>
              <a:spLocks noChangeArrowheads="1"/>
            </p:cNvSpPr>
            <p:nvPr/>
          </p:nvSpPr>
          <p:spPr bwMode="auto">
            <a:xfrm>
              <a:off x="4828" y="13688"/>
              <a:ext cx="4687" cy="853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altLang="ru-RU">
                <a:latin typeface="Calibri" pitchFamily="34" charset="0"/>
              </a:endParaRPr>
            </a:p>
          </p:txBody>
        </p:sp>
        <p:sp>
          <p:nvSpPr>
            <p:cNvPr id="8235" name="Rectangle 13"/>
            <p:cNvSpPr>
              <a:spLocks noChangeArrowheads="1"/>
            </p:cNvSpPr>
            <p:nvPr/>
          </p:nvSpPr>
          <p:spPr bwMode="auto">
            <a:xfrm>
              <a:off x="1988" y="13562"/>
              <a:ext cx="7811" cy="1137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altLang="ru-RU">
                <a:latin typeface="Calibri" pitchFamily="34" charset="0"/>
              </a:endParaRPr>
            </a:p>
          </p:txBody>
        </p:sp>
        <p:sp>
          <p:nvSpPr>
            <p:cNvPr id="8236" name="Line 12"/>
            <p:cNvSpPr>
              <a:spLocks noChangeShapeType="1"/>
            </p:cNvSpPr>
            <p:nvPr/>
          </p:nvSpPr>
          <p:spPr bwMode="auto">
            <a:xfrm>
              <a:off x="7100" y="14036"/>
              <a:ext cx="427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lg"/>
              <a:tailEnd type="arrow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37" name="Line 11"/>
            <p:cNvSpPr>
              <a:spLocks noChangeShapeType="1"/>
            </p:cNvSpPr>
            <p:nvPr/>
          </p:nvSpPr>
          <p:spPr bwMode="auto">
            <a:xfrm>
              <a:off x="7100" y="13894"/>
              <a:ext cx="427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lg"/>
              <a:tailEnd type="arrow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38" name="Line 10"/>
            <p:cNvSpPr>
              <a:spLocks noChangeShapeType="1"/>
            </p:cNvSpPr>
            <p:nvPr/>
          </p:nvSpPr>
          <p:spPr bwMode="auto">
            <a:xfrm>
              <a:off x="7100" y="14178"/>
              <a:ext cx="427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lg"/>
              <a:tailEnd type="arrow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196" name="Line 7"/>
          <p:cNvSpPr>
            <a:spLocks noChangeShapeType="1"/>
          </p:cNvSpPr>
          <p:nvPr/>
        </p:nvSpPr>
        <p:spPr bwMode="auto">
          <a:xfrm>
            <a:off x="6588125" y="1268413"/>
            <a:ext cx="127000" cy="5445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197" name="Line 8"/>
          <p:cNvSpPr>
            <a:spLocks noChangeShapeType="1"/>
          </p:cNvSpPr>
          <p:nvPr/>
        </p:nvSpPr>
        <p:spPr bwMode="auto">
          <a:xfrm>
            <a:off x="3998913" y="1289050"/>
            <a:ext cx="71437" cy="571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198" name="Line 5"/>
          <p:cNvSpPr>
            <a:spLocks noChangeShapeType="1"/>
          </p:cNvSpPr>
          <p:nvPr/>
        </p:nvSpPr>
        <p:spPr bwMode="auto">
          <a:xfrm>
            <a:off x="1657350" y="1400175"/>
            <a:ext cx="46038" cy="428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199" name="Rectangle 15"/>
          <p:cNvSpPr>
            <a:spLocks noChangeArrowheads="1"/>
          </p:cNvSpPr>
          <p:nvPr/>
        </p:nvSpPr>
        <p:spPr bwMode="auto">
          <a:xfrm>
            <a:off x="857250" y="74613"/>
            <a:ext cx="72374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indent="450850" algn="ctr"/>
            <a:r>
              <a:rPr lang="ru-RU" altLang="ru-RU" b="1">
                <a:solidFill>
                  <a:srgbClr val="CC3300"/>
                </a:solidFill>
                <a:latin typeface="Calibri" pitchFamily="34" charset="0"/>
                <a:cs typeface="Times New Roman" pitchFamily="18" charset="0"/>
              </a:rPr>
              <a:t>Соотношение основных составляющих педагогического процесса</a:t>
            </a:r>
          </a:p>
          <a:p>
            <a:pPr indent="450850" algn="ctr"/>
            <a:r>
              <a:rPr lang="ru-RU" altLang="ru-RU" b="1">
                <a:latin typeface="Calibri" pitchFamily="34" charset="0"/>
                <a:cs typeface="Times New Roman" pitchFamily="18" charset="0"/>
              </a:rPr>
              <a:t>Технологический подход </a:t>
            </a:r>
            <a:r>
              <a:rPr lang="ru-RU" altLang="ru-RU" b="1">
                <a:solidFill>
                  <a:srgbClr val="CC3300"/>
                </a:solidFill>
                <a:latin typeface="Calibri" pitchFamily="34" charset="0"/>
                <a:cs typeface="Times New Roman" pitchFamily="18" charset="0"/>
              </a:rPr>
              <a:t> </a:t>
            </a:r>
            <a:endParaRPr lang="ru-RU" altLang="ru-RU">
              <a:latin typeface="Calibri" pitchFamily="34" charset="0"/>
            </a:endParaRPr>
          </a:p>
        </p:txBody>
      </p:sp>
      <p:sp>
        <p:nvSpPr>
          <p:cNvPr id="8200" name="Rectangle 16"/>
          <p:cNvSpPr>
            <a:spLocks noChangeArrowheads="1"/>
          </p:cNvSpPr>
          <p:nvPr/>
        </p:nvSpPr>
        <p:spPr bwMode="auto">
          <a:xfrm>
            <a:off x="822325" y="896938"/>
            <a:ext cx="63500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indent="450850"/>
            <a:r>
              <a:rPr lang="ru-RU" altLang="ru-RU">
                <a:latin typeface="Calibri" pitchFamily="34" charset="0"/>
              </a:rPr>
              <a:t/>
            </a:r>
            <a:br>
              <a:rPr lang="ru-RU" altLang="ru-RU">
                <a:latin typeface="Calibri" pitchFamily="34" charset="0"/>
              </a:rPr>
            </a:br>
            <a:endParaRPr lang="ru-RU" altLang="ru-RU">
              <a:latin typeface="Calibri" pitchFamily="34" charset="0"/>
            </a:endParaRPr>
          </a:p>
          <a:p>
            <a:pPr indent="450850" eaLnBrk="0" hangingPunct="0"/>
            <a:endParaRPr lang="ru-RU" altLang="ru-RU">
              <a:latin typeface="Calibri" pitchFamily="34" charset="0"/>
            </a:endParaRPr>
          </a:p>
        </p:txBody>
      </p:sp>
      <p:sp>
        <p:nvSpPr>
          <p:cNvPr id="8201" name="Rectangle 17"/>
          <p:cNvSpPr>
            <a:spLocks noChangeArrowheads="1"/>
          </p:cNvSpPr>
          <p:nvPr/>
        </p:nvSpPr>
        <p:spPr bwMode="auto">
          <a:xfrm>
            <a:off x="395288" y="904875"/>
            <a:ext cx="80073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0850"/>
            <a:r>
              <a:rPr lang="ru-RU" altLang="ru-RU" sz="1200">
                <a:latin typeface="Calibri" pitchFamily="34" charset="0"/>
                <a:cs typeface="Times New Roman" pitchFamily="18" charset="0"/>
              </a:rPr>
              <a:t>ДЕЯТЕЛЬНОСТЬ             </a:t>
            </a:r>
            <a:r>
              <a:rPr lang="ru-RU" altLang="ru-RU" sz="16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</a:t>
            </a:r>
            <a:r>
              <a:rPr lang="ru-RU" altLang="ru-RU" sz="1200">
                <a:latin typeface="Calibri" pitchFamily="34" charset="0"/>
                <a:cs typeface="Times New Roman" pitchFamily="18" charset="0"/>
              </a:rPr>
              <a:t>	</a:t>
            </a:r>
            <a:r>
              <a:rPr lang="ru-RU" altLang="ru-RU" sz="12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ДЕЯТЕЛЬНОСТЬ		РЕЗУЛЬТАТ        	</a:t>
            </a:r>
            <a:endParaRPr lang="ru-RU" altLang="ru-RU" sz="900">
              <a:latin typeface="Times New Roman" pitchFamily="18" charset="0"/>
              <a:sym typeface="Symbol" pitchFamily="18" charset="2"/>
            </a:endParaRPr>
          </a:p>
          <a:p>
            <a:pPr indent="450850" eaLnBrk="0" hangingPunct="0"/>
            <a:r>
              <a:rPr lang="ru-RU" altLang="ru-RU" sz="12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педагога		ученика</a:t>
            </a:r>
            <a:endParaRPr lang="ru-RU" altLang="ru-RU" sz="900">
              <a:latin typeface="Times New Roman" pitchFamily="18" charset="0"/>
              <a:sym typeface="Symbol" pitchFamily="18" charset="2"/>
            </a:endParaRPr>
          </a:p>
          <a:p>
            <a:pPr indent="450850" eaLnBrk="0" hangingPunct="0"/>
            <a:endParaRPr lang="ru-RU" altLang="ru-RU" sz="160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8202" name="Rectangle 18"/>
          <p:cNvSpPr>
            <a:spLocks noChangeArrowheads="1"/>
          </p:cNvSpPr>
          <p:nvPr/>
        </p:nvSpPr>
        <p:spPr bwMode="auto">
          <a:xfrm>
            <a:off x="822325" y="2476500"/>
            <a:ext cx="63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indent="450850"/>
            <a:r>
              <a:rPr lang="ru-RU" altLang="ru-RU">
                <a:latin typeface="Calibri" pitchFamily="34" charset="0"/>
              </a:rPr>
              <a:t/>
            </a:r>
            <a:br>
              <a:rPr lang="ru-RU" altLang="ru-RU">
                <a:latin typeface="Calibri" pitchFamily="34" charset="0"/>
              </a:rPr>
            </a:br>
            <a:endParaRPr lang="ru-RU" altLang="ru-RU">
              <a:latin typeface="Calibri" pitchFamily="34" charset="0"/>
            </a:endParaRPr>
          </a:p>
        </p:txBody>
      </p:sp>
      <p:graphicFrame>
        <p:nvGraphicFramePr>
          <p:cNvPr id="47237" name="Group 133"/>
          <p:cNvGraphicFramePr>
            <a:graphicFrameLocks noGrp="1"/>
          </p:cNvGraphicFramePr>
          <p:nvPr/>
        </p:nvGraphicFramePr>
        <p:xfrm>
          <a:off x="52388" y="1860550"/>
          <a:ext cx="9144000" cy="4997450"/>
        </p:xfrm>
        <a:graphic>
          <a:graphicData uri="http://schemas.openxmlformats.org/drawingml/2006/table">
            <a:tbl>
              <a:tblPr/>
              <a:tblGrid>
                <a:gridCol w="2613207"/>
                <a:gridCol w="3483393"/>
                <a:gridCol w="3047400"/>
              </a:tblGrid>
              <a:tr h="876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Методы обучения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45" marR="91445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Активность познавательной 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деятельности учащегося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91445" marR="91445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 опыта человека и </a:t>
                      </a: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ключевой элемент содержания образования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91445" marR="91445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28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Сообщающие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5" marR="91445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Нейтральная</a:t>
                      </a:r>
                    </a:p>
                  </a:txBody>
                  <a:tcPr marL="91445" marR="91445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Ознакомительный –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«знания-знакомства»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91445" marR="91445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10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Объяснительно-иллюстративные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5" marR="91445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Воспроизводящая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Память - послушность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91445" marR="91445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Формальный –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формальные знания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91445" marR="91445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19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Репродуктивные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5" marR="91445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Интерпретирующая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Обдумывание - интерес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91445" marR="91445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Сущностный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умения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91445" marR="91445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4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Продуктивные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5" marR="91445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Творческая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с/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поиск – познавательная потребность 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91445" marR="91445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Творческий –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творческое мышление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91445" marR="91445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05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Современные образовательные технологии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5" marR="91445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Субъектная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Личный проект – жизненные потребности</a:t>
                      </a:r>
                    </a:p>
                  </a:txBody>
                  <a:tcPr marL="91445" marR="91445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Субъектный –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личностные смыслы,  отношение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91445" marR="91445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07950" y="5876925"/>
            <a:ext cx="9036050" cy="981075"/>
          </a:xfrm>
          <a:prstGeom prst="rect">
            <a:avLst/>
          </a:prstGeom>
          <a:solidFill>
            <a:schemeClr val="accent2">
              <a:lumMod val="40000"/>
              <a:lumOff val="60000"/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19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27088" y="0"/>
            <a:ext cx="7772400" cy="1143000"/>
          </a:xfrm>
        </p:spPr>
        <p:txBody>
          <a:bodyPr/>
          <a:lstStyle/>
          <a:p>
            <a:pPr eaLnBrk="1" hangingPunct="1"/>
            <a:r>
              <a:rPr lang="ru-RU" altLang="ru-RU" sz="3600" smtClean="0"/>
              <a:t>Типы педагогических процессов</a:t>
            </a:r>
          </a:p>
        </p:txBody>
      </p:sp>
      <p:graphicFrame>
        <p:nvGraphicFramePr>
          <p:cNvPr id="12315" name="Group 27"/>
          <p:cNvGraphicFramePr>
            <a:graphicFrameLocks noGrp="1"/>
          </p:cNvGraphicFramePr>
          <p:nvPr/>
        </p:nvGraphicFramePr>
        <p:xfrm>
          <a:off x="827088" y="1412875"/>
          <a:ext cx="7696200" cy="5145088"/>
        </p:xfrm>
        <a:graphic>
          <a:graphicData uri="http://schemas.openxmlformats.org/drawingml/2006/table">
            <a:tbl>
              <a:tblPr/>
              <a:tblGrid>
                <a:gridCol w="2232025"/>
                <a:gridCol w="2797175"/>
                <a:gridCol w="2667000"/>
              </a:tblGrid>
              <a:tr h="10302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Выпускник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Тип ПП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(ОПТх)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Пед.</a:t>
                      </a:r>
                      <a:r>
                        <a:rPr kumimoji="0" lang="ru-RU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с</a:t>
                      </a:r>
                      <a:r>
                        <a:rPr kumimoji="0" lang="ru-RU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редства</a:t>
                      </a:r>
                      <a:endParaRPr kumimoji="0" lang="ru-RU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Владеющий методиками специалист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Репродуктивный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Лекционно-семинарская система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Готовый к исследованию профессионал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Продуктивный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Проблемное обучение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,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НИРС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Личность, принимающая решение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Субъектно- ориентированный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Реализация собственных проектов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610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013"/>
            <a:ext cx="9144000" cy="666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84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ChangeArrowheads="1"/>
          </p:cNvSpPr>
          <p:nvPr/>
        </p:nvSpPr>
        <p:spPr bwMode="auto">
          <a:xfrm>
            <a:off x="5867400" y="996950"/>
            <a:ext cx="1082675" cy="2714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 altLang="ru-RU">
              <a:latin typeface="Calibri" pitchFamily="34" charset="0"/>
            </a:endParaRPr>
          </a:p>
        </p:txBody>
      </p:sp>
      <p:grpSp>
        <p:nvGrpSpPr>
          <p:cNvPr id="9219" name="Group 9"/>
          <p:cNvGrpSpPr>
            <a:grpSpLocks/>
          </p:cNvGrpSpPr>
          <p:nvPr/>
        </p:nvGrpSpPr>
        <p:grpSpPr bwMode="auto">
          <a:xfrm>
            <a:off x="760413" y="771525"/>
            <a:ext cx="6480175" cy="722313"/>
            <a:chOff x="1988" y="13562"/>
            <a:chExt cx="7811" cy="1137"/>
          </a:xfrm>
        </p:grpSpPr>
        <p:sp>
          <p:nvSpPr>
            <p:cNvPr id="9228" name="Rectangle 14"/>
            <p:cNvSpPr>
              <a:spLocks noChangeArrowheads="1"/>
            </p:cNvSpPr>
            <p:nvPr/>
          </p:nvSpPr>
          <p:spPr bwMode="auto">
            <a:xfrm>
              <a:off x="4828" y="13688"/>
              <a:ext cx="4687" cy="853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altLang="ru-RU">
                <a:latin typeface="Calibri" pitchFamily="34" charset="0"/>
              </a:endParaRPr>
            </a:p>
          </p:txBody>
        </p:sp>
        <p:sp>
          <p:nvSpPr>
            <p:cNvPr id="9229" name="Rectangle 13"/>
            <p:cNvSpPr>
              <a:spLocks noChangeArrowheads="1"/>
            </p:cNvSpPr>
            <p:nvPr/>
          </p:nvSpPr>
          <p:spPr bwMode="auto">
            <a:xfrm>
              <a:off x="1988" y="13562"/>
              <a:ext cx="7811" cy="1137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altLang="ru-RU">
                <a:latin typeface="Calibri" pitchFamily="34" charset="0"/>
              </a:endParaRPr>
            </a:p>
          </p:txBody>
        </p:sp>
        <p:sp>
          <p:nvSpPr>
            <p:cNvPr id="9230" name="Line 12"/>
            <p:cNvSpPr>
              <a:spLocks noChangeShapeType="1"/>
            </p:cNvSpPr>
            <p:nvPr/>
          </p:nvSpPr>
          <p:spPr bwMode="auto">
            <a:xfrm>
              <a:off x="7100" y="14036"/>
              <a:ext cx="427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lg"/>
              <a:tailEnd type="arrow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31" name="Line 11"/>
            <p:cNvSpPr>
              <a:spLocks noChangeShapeType="1"/>
            </p:cNvSpPr>
            <p:nvPr/>
          </p:nvSpPr>
          <p:spPr bwMode="auto">
            <a:xfrm>
              <a:off x="7100" y="13894"/>
              <a:ext cx="427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lg"/>
              <a:tailEnd type="arrow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32" name="Line 10"/>
            <p:cNvSpPr>
              <a:spLocks noChangeShapeType="1"/>
            </p:cNvSpPr>
            <p:nvPr/>
          </p:nvSpPr>
          <p:spPr bwMode="auto">
            <a:xfrm>
              <a:off x="7100" y="14178"/>
              <a:ext cx="427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lg"/>
              <a:tailEnd type="arrow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220" name="Rectangle 15"/>
          <p:cNvSpPr>
            <a:spLocks noChangeArrowheads="1"/>
          </p:cNvSpPr>
          <p:nvPr/>
        </p:nvSpPr>
        <p:spPr bwMode="auto">
          <a:xfrm>
            <a:off x="857250" y="74613"/>
            <a:ext cx="72374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indent="450850" algn="ctr"/>
            <a:r>
              <a:rPr lang="ru-RU" altLang="ru-RU" b="1">
                <a:solidFill>
                  <a:srgbClr val="CC3300"/>
                </a:solidFill>
                <a:latin typeface="Calibri" pitchFamily="34" charset="0"/>
                <a:cs typeface="Times New Roman" pitchFamily="18" charset="0"/>
              </a:rPr>
              <a:t>Соотношение основных составляющих педагогического процесса</a:t>
            </a:r>
          </a:p>
          <a:p>
            <a:pPr indent="450850" algn="ctr"/>
            <a:r>
              <a:rPr lang="ru-RU" altLang="ru-RU" b="1">
                <a:latin typeface="Calibri" pitchFamily="34" charset="0"/>
                <a:cs typeface="Times New Roman" pitchFamily="18" charset="0"/>
              </a:rPr>
              <a:t>Технологический подход </a:t>
            </a:r>
            <a:r>
              <a:rPr lang="ru-RU" altLang="ru-RU" b="1">
                <a:solidFill>
                  <a:srgbClr val="CC3300"/>
                </a:solidFill>
                <a:latin typeface="Calibri" pitchFamily="34" charset="0"/>
                <a:cs typeface="Times New Roman" pitchFamily="18" charset="0"/>
              </a:rPr>
              <a:t> </a:t>
            </a:r>
            <a:endParaRPr lang="ru-RU" altLang="ru-RU">
              <a:latin typeface="Calibri" pitchFamily="34" charset="0"/>
            </a:endParaRPr>
          </a:p>
        </p:txBody>
      </p:sp>
      <p:sp>
        <p:nvSpPr>
          <p:cNvPr id="9221" name="Rectangle 16"/>
          <p:cNvSpPr>
            <a:spLocks noChangeArrowheads="1"/>
          </p:cNvSpPr>
          <p:nvPr/>
        </p:nvSpPr>
        <p:spPr bwMode="auto">
          <a:xfrm>
            <a:off x="822325" y="896938"/>
            <a:ext cx="63500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indent="450850"/>
            <a:r>
              <a:rPr lang="ru-RU" altLang="ru-RU">
                <a:latin typeface="Calibri" pitchFamily="34" charset="0"/>
              </a:rPr>
              <a:t/>
            </a:r>
            <a:br>
              <a:rPr lang="ru-RU" altLang="ru-RU">
                <a:latin typeface="Calibri" pitchFamily="34" charset="0"/>
              </a:rPr>
            </a:br>
            <a:endParaRPr lang="ru-RU" altLang="ru-RU">
              <a:latin typeface="Calibri" pitchFamily="34" charset="0"/>
            </a:endParaRPr>
          </a:p>
          <a:p>
            <a:pPr indent="450850" eaLnBrk="0" hangingPunct="0"/>
            <a:endParaRPr lang="ru-RU" altLang="ru-RU">
              <a:latin typeface="Calibri" pitchFamily="34" charset="0"/>
            </a:endParaRPr>
          </a:p>
        </p:txBody>
      </p:sp>
      <p:sp>
        <p:nvSpPr>
          <p:cNvPr id="9222" name="Rectangle 17"/>
          <p:cNvSpPr>
            <a:spLocks noChangeArrowheads="1"/>
          </p:cNvSpPr>
          <p:nvPr/>
        </p:nvSpPr>
        <p:spPr bwMode="auto">
          <a:xfrm>
            <a:off x="395288" y="904875"/>
            <a:ext cx="80073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0850"/>
            <a:r>
              <a:rPr lang="ru-RU" altLang="ru-RU" sz="1200">
                <a:latin typeface="Calibri" pitchFamily="34" charset="0"/>
                <a:cs typeface="Times New Roman" pitchFamily="18" charset="0"/>
              </a:rPr>
              <a:t>ДЕЯТЕЛЬНОСТЬ             </a:t>
            </a:r>
            <a:r>
              <a:rPr lang="ru-RU" altLang="ru-RU" sz="16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</a:t>
            </a:r>
            <a:r>
              <a:rPr lang="ru-RU" altLang="ru-RU" sz="1200">
                <a:latin typeface="Calibri" pitchFamily="34" charset="0"/>
                <a:cs typeface="Times New Roman" pitchFamily="18" charset="0"/>
              </a:rPr>
              <a:t>	</a:t>
            </a:r>
            <a:r>
              <a:rPr lang="ru-RU" altLang="ru-RU" sz="12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ДЕЯТЕЛЬНОСТЬ		РЕЗУЛЬТАТ        	</a:t>
            </a:r>
            <a:endParaRPr lang="ru-RU" altLang="ru-RU" sz="900">
              <a:latin typeface="Times New Roman" pitchFamily="18" charset="0"/>
              <a:sym typeface="Symbol" pitchFamily="18" charset="2"/>
            </a:endParaRPr>
          </a:p>
          <a:p>
            <a:pPr indent="450850" eaLnBrk="0" hangingPunct="0"/>
            <a:r>
              <a:rPr lang="ru-RU" altLang="ru-RU" sz="12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педагога		ученика</a:t>
            </a:r>
            <a:endParaRPr lang="ru-RU" altLang="ru-RU" sz="900">
              <a:latin typeface="Times New Roman" pitchFamily="18" charset="0"/>
              <a:sym typeface="Symbol" pitchFamily="18" charset="2"/>
            </a:endParaRPr>
          </a:p>
          <a:p>
            <a:pPr indent="450850" eaLnBrk="0" hangingPunct="0"/>
            <a:endParaRPr lang="ru-RU" altLang="ru-RU" sz="160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9223" name="Rectangle 18"/>
          <p:cNvSpPr>
            <a:spLocks noChangeArrowheads="1"/>
          </p:cNvSpPr>
          <p:nvPr/>
        </p:nvSpPr>
        <p:spPr bwMode="auto">
          <a:xfrm>
            <a:off x="822325" y="2476500"/>
            <a:ext cx="63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indent="450850"/>
            <a:r>
              <a:rPr lang="ru-RU" altLang="ru-RU">
                <a:latin typeface="Calibri" pitchFamily="34" charset="0"/>
              </a:rPr>
              <a:t/>
            </a:r>
            <a:br>
              <a:rPr lang="ru-RU" altLang="ru-RU">
                <a:latin typeface="Calibri" pitchFamily="34" charset="0"/>
              </a:rPr>
            </a:br>
            <a:endParaRPr lang="ru-RU" altLang="ru-RU">
              <a:latin typeface="Calibri" pitchFamily="34" charset="0"/>
            </a:endParaRPr>
          </a:p>
        </p:txBody>
      </p:sp>
      <p:graphicFrame>
        <p:nvGraphicFramePr>
          <p:cNvPr id="2" name="Схема 1"/>
          <p:cNvGraphicFramePr/>
          <p:nvPr/>
        </p:nvGraphicFramePr>
        <p:xfrm>
          <a:off x="68539" y="771525"/>
          <a:ext cx="6096000" cy="73379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Схема 2"/>
          <p:cNvGraphicFramePr/>
          <p:nvPr/>
        </p:nvGraphicFramePr>
        <p:xfrm>
          <a:off x="3116539" y="851570"/>
          <a:ext cx="4479797" cy="38015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4" name="Схема 3"/>
          <p:cNvGraphicFramePr/>
          <p:nvPr/>
        </p:nvGraphicFramePr>
        <p:xfrm>
          <a:off x="5458644" y="851571"/>
          <a:ext cx="3563888" cy="27925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9227" name="TextBox 4"/>
          <p:cNvSpPr txBox="1">
            <a:spLocks noChangeArrowheads="1"/>
          </p:cNvSpPr>
          <p:nvPr/>
        </p:nvSpPr>
        <p:spPr bwMode="auto">
          <a:xfrm>
            <a:off x="2484438" y="5876925"/>
            <a:ext cx="64087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altLang="ru-RU"/>
              <a:t>6 составляющих ОПТх – общепедагогической технологии типа педагогического процесса</a:t>
            </a:r>
          </a:p>
        </p:txBody>
      </p:sp>
    </p:spTree>
    <p:extLst>
      <p:ext uri="{BB962C8B-B14F-4D97-AF65-F5344CB8AC3E}">
        <p14:creationId xmlns:p14="http://schemas.microsoft.com/office/powerpoint/2010/main" val="2806801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Graphic spid="3" grpId="0">
        <p:bldAsOne/>
      </p:bldGraphic>
      <p:bldGraphic spid="4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ru-RU" altLang="ru-RU" sz="3200" smtClean="0"/>
              <a:t>Общепедагогическая технология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250825" y="5661025"/>
            <a:ext cx="69119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0850"/>
            <a:r>
              <a:rPr lang="ru-RU" altLang="ru-RU" sz="120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РЕЗУЛЬТАТ</a:t>
            </a:r>
            <a:r>
              <a:rPr lang="ru-RU" altLang="ru-RU" sz="1200">
                <a:latin typeface="Calibri" pitchFamily="34" charset="0"/>
                <a:cs typeface="Times New Roman" pitchFamily="18" charset="0"/>
              </a:rPr>
              <a:t>		</a:t>
            </a:r>
            <a:r>
              <a:rPr lang="ru-RU" altLang="ru-RU" sz="12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ДЕЯТЕЛЬНОСТЬ</a:t>
            </a:r>
            <a:r>
              <a:rPr lang="en-US" altLang="ru-RU" sz="12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</a:t>
            </a:r>
            <a:r>
              <a:rPr lang="ru-RU" altLang="ru-RU">
                <a:latin typeface="Calibri" pitchFamily="34" charset="0"/>
                <a:sym typeface="Symbol" pitchFamily="18" charset="2"/>
              </a:rPr>
              <a:t> </a:t>
            </a:r>
            <a:r>
              <a:rPr lang="ru-RU" altLang="ru-RU" sz="1200">
                <a:latin typeface="Calibri" pitchFamily="34" charset="0"/>
                <a:cs typeface="Times New Roman" pitchFamily="18" charset="0"/>
              </a:rPr>
              <a:t>ДЕЯТЕЛЬНОСТЬ </a:t>
            </a:r>
            <a:r>
              <a:rPr lang="ru-RU" altLang="ru-RU" sz="12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</a:t>
            </a:r>
            <a:r>
              <a:rPr lang="ru-RU" altLang="ru-RU">
                <a:latin typeface="Calibri" pitchFamily="34" charset="0"/>
                <a:sym typeface="Symbol" pitchFamily="18" charset="2"/>
              </a:rPr>
              <a:t>	</a:t>
            </a:r>
            <a:r>
              <a:rPr lang="ru-RU" altLang="ru-RU" sz="12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	</a:t>
            </a:r>
            <a:r>
              <a:rPr lang="en-US" altLang="ru-RU" sz="12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</a:t>
            </a:r>
            <a:r>
              <a:rPr lang="ru-RU" altLang="ru-RU" sz="12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ученика	</a:t>
            </a:r>
            <a:r>
              <a:rPr lang="ru-RU" altLang="ru-RU" sz="12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педагога	</a:t>
            </a:r>
            <a:endParaRPr lang="ru-RU" altLang="ru-RU" sz="160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7172" name="Group 4"/>
          <p:cNvGraphicFramePr>
            <a:graphicFrameLocks noGrp="1"/>
          </p:cNvGraphicFramePr>
          <p:nvPr>
            <p:ph idx="1"/>
          </p:nvPr>
        </p:nvGraphicFramePr>
        <p:xfrm>
          <a:off x="323850" y="1700213"/>
          <a:ext cx="8435975" cy="3706812"/>
        </p:xfrm>
        <a:graphic>
          <a:graphicData uri="http://schemas.openxmlformats.org/drawingml/2006/table">
            <a:tbl>
              <a:tblPr/>
              <a:tblGrid>
                <a:gridCol w="1530350"/>
                <a:gridCol w="876300"/>
                <a:gridCol w="1098550"/>
                <a:gridCol w="1085850"/>
                <a:gridCol w="323850"/>
                <a:gridCol w="882650"/>
                <a:gridCol w="501650"/>
                <a:gridCol w="911225"/>
                <a:gridCol w="276225"/>
                <a:gridCol w="949325"/>
              </a:tblGrid>
              <a:tr h="1285875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Ключевой элемент содержания образования определенного уровня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Стороны активности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ПДе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Методы обучения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Интер-претация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учебного содержания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Контроль по ключевому ЭСО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09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Напряжен ность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Отношение к учению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278" name="Text Box 46"/>
          <p:cNvSpPr txBox="1">
            <a:spLocks noChangeArrowheads="1"/>
          </p:cNvSpPr>
          <p:nvPr/>
        </p:nvSpPr>
        <p:spPr bwMode="auto">
          <a:xfrm>
            <a:off x="250825" y="1125538"/>
            <a:ext cx="8642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>
                <a:solidFill>
                  <a:srgbClr val="0033CC"/>
                </a:solidFill>
                <a:latin typeface="Calibri" pitchFamily="34" charset="0"/>
              </a:rPr>
              <a:t>ОПТх имеет единую для всех типов структуру, но разное наполнение !!</a:t>
            </a:r>
          </a:p>
        </p:txBody>
      </p:sp>
      <p:sp>
        <p:nvSpPr>
          <p:cNvPr id="10279" name="Text Box 47"/>
          <p:cNvSpPr txBox="1">
            <a:spLocks noChangeArrowheads="1"/>
          </p:cNvSpPr>
          <p:nvPr/>
        </p:nvSpPr>
        <p:spPr bwMode="auto">
          <a:xfrm>
            <a:off x="684213" y="6237288"/>
            <a:ext cx="83153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400">
                <a:latin typeface="Calibri" pitchFamily="34" charset="0"/>
              </a:rPr>
              <a:t>ОПТх может фиксироваться  6-ю элементами (Экспресс-анализ),  16-ю элементами (Рабочий вариант), 22-ю элементами (Лабораторный вариант) </a:t>
            </a:r>
          </a:p>
        </p:txBody>
      </p:sp>
    </p:spTree>
    <p:extLst>
      <p:ext uri="{BB962C8B-B14F-4D97-AF65-F5344CB8AC3E}">
        <p14:creationId xmlns:p14="http://schemas.microsoft.com/office/powerpoint/2010/main" val="2706285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323850" y="908050"/>
            <a:ext cx="8820150" cy="5949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68313" y="2852738"/>
            <a:ext cx="8207375" cy="4005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124" name="Заголовок 3"/>
          <p:cNvSpPr>
            <a:spLocks noGrp="1"/>
          </p:cNvSpPr>
          <p:nvPr>
            <p:ph type="ctrTitle"/>
          </p:nvPr>
        </p:nvSpPr>
        <p:spPr>
          <a:xfrm>
            <a:off x="684213" y="188913"/>
            <a:ext cx="7772400" cy="647700"/>
          </a:xfrm>
        </p:spPr>
        <p:txBody>
          <a:bodyPr>
            <a:normAutofit fontScale="90000"/>
          </a:bodyPr>
          <a:lstStyle/>
          <a:p>
            <a:r>
              <a:rPr lang="ru-RU" smtClean="0"/>
              <a:t>5. Управление ОУ</a:t>
            </a:r>
          </a:p>
        </p:txBody>
      </p:sp>
      <p:sp>
        <p:nvSpPr>
          <p:cNvPr id="512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39750" y="2924175"/>
            <a:ext cx="8064500" cy="329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Организация ПП в ОУ</a:t>
            </a:r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</p:txBody>
      </p:sp>
      <p:grpSp>
        <p:nvGrpSpPr>
          <p:cNvPr id="5127" name="Group 2"/>
          <p:cNvGrpSpPr>
            <a:grpSpLocks/>
          </p:cNvGrpSpPr>
          <p:nvPr/>
        </p:nvGrpSpPr>
        <p:grpSpPr bwMode="auto">
          <a:xfrm>
            <a:off x="684213" y="3905250"/>
            <a:ext cx="7777162" cy="2952750"/>
            <a:chOff x="385" y="890"/>
            <a:chExt cx="4899" cy="1860"/>
          </a:xfrm>
        </p:grpSpPr>
        <p:sp>
          <p:nvSpPr>
            <p:cNvPr id="5139" name="Rectangle 3"/>
            <p:cNvSpPr>
              <a:spLocks noChangeArrowheads="1"/>
            </p:cNvSpPr>
            <p:nvPr/>
          </p:nvSpPr>
          <p:spPr bwMode="auto">
            <a:xfrm>
              <a:off x="385" y="890"/>
              <a:ext cx="4899" cy="1860"/>
            </a:xfrm>
            <a:prstGeom prst="rect">
              <a:avLst/>
            </a:prstGeom>
            <a:solidFill>
              <a:srgbClr val="C6FEFD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5140" name="Text Box 4"/>
            <p:cNvSpPr txBox="1">
              <a:spLocks noChangeArrowheads="1"/>
            </p:cNvSpPr>
            <p:nvPr/>
          </p:nvSpPr>
          <p:spPr bwMode="auto">
            <a:xfrm>
              <a:off x="4072" y="1649"/>
              <a:ext cx="401" cy="327"/>
            </a:xfrm>
            <a:prstGeom prst="rect">
              <a:avLst/>
            </a:prstGeom>
            <a:solidFill>
              <a:srgbClr val="C6FEFD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/>
                <a:t>Де</a:t>
              </a:r>
            </a:p>
          </p:txBody>
        </p:sp>
        <p:sp>
          <p:nvSpPr>
            <p:cNvPr id="5141" name="Rectangle 5"/>
            <p:cNvSpPr>
              <a:spLocks noChangeArrowheads="1"/>
            </p:cNvSpPr>
            <p:nvPr/>
          </p:nvSpPr>
          <p:spPr bwMode="auto">
            <a:xfrm>
              <a:off x="4552" y="1522"/>
              <a:ext cx="136" cy="590"/>
            </a:xfrm>
            <a:prstGeom prst="rect">
              <a:avLst/>
            </a:prstGeom>
            <a:solidFill>
              <a:srgbClr val="C6FEFD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42" name="Oval 6"/>
            <p:cNvSpPr>
              <a:spLocks noChangeArrowheads="1"/>
            </p:cNvSpPr>
            <p:nvPr/>
          </p:nvSpPr>
          <p:spPr bwMode="auto">
            <a:xfrm>
              <a:off x="4545" y="1267"/>
              <a:ext cx="165" cy="159"/>
            </a:xfrm>
            <a:prstGeom prst="ellipse">
              <a:avLst/>
            </a:prstGeom>
            <a:solidFill>
              <a:srgbClr val="C6FEFD"/>
            </a:solidFill>
            <a:ln w="9525">
              <a:solidFill>
                <a:srgbClr val="0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43" name="Line 7"/>
            <p:cNvSpPr>
              <a:spLocks noChangeShapeType="1"/>
            </p:cNvSpPr>
            <p:nvPr/>
          </p:nvSpPr>
          <p:spPr bwMode="auto">
            <a:xfrm flipH="1">
              <a:off x="3651" y="1797"/>
              <a:ext cx="318" cy="0"/>
            </a:xfrm>
            <a:prstGeom prst="line">
              <a:avLst/>
            </a:prstGeom>
            <a:noFill/>
            <a:ln w="9525">
              <a:solidFill>
                <a:srgbClr val="00808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128" name="Group 8"/>
          <p:cNvGrpSpPr>
            <a:grpSpLocks/>
          </p:cNvGrpSpPr>
          <p:nvPr/>
        </p:nvGrpSpPr>
        <p:grpSpPr bwMode="auto">
          <a:xfrm>
            <a:off x="1044575" y="4408488"/>
            <a:ext cx="4537075" cy="1873250"/>
            <a:chOff x="657" y="1207"/>
            <a:chExt cx="2858" cy="1180"/>
          </a:xfrm>
        </p:grpSpPr>
        <p:sp>
          <p:nvSpPr>
            <p:cNvPr id="5131" name="Rectangle 9"/>
            <p:cNvSpPr>
              <a:spLocks noChangeArrowheads="1"/>
            </p:cNvSpPr>
            <p:nvPr/>
          </p:nvSpPr>
          <p:spPr bwMode="auto">
            <a:xfrm>
              <a:off x="657" y="1207"/>
              <a:ext cx="2858" cy="1180"/>
            </a:xfrm>
            <a:prstGeom prst="rect">
              <a:avLst/>
            </a:prstGeom>
            <a:solidFill>
              <a:srgbClr val="C6FEFD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grpSp>
          <p:nvGrpSpPr>
            <p:cNvPr id="5132" name="Group 10"/>
            <p:cNvGrpSpPr>
              <a:grpSpLocks/>
            </p:cNvGrpSpPr>
            <p:nvPr/>
          </p:nvGrpSpPr>
          <p:grpSpPr bwMode="auto">
            <a:xfrm>
              <a:off x="2018" y="1752"/>
              <a:ext cx="272" cy="91"/>
              <a:chOff x="2018" y="1525"/>
              <a:chExt cx="272" cy="91"/>
            </a:xfrm>
          </p:grpSpPr>
          <p:sp>
            <p:nvSpPr>
              <p:cNvPr id="5136" name="Line 11"/>
              <p:cNvSpPr>
                <a:spLocks noChangeShapeType="1"/>
              </p:cNvSpPr>
              <p:nvPr/>
            </p:nvSpPr>
            <p:spPr bwMode="auto">
              <a:xfrm>
                <a:off x="2018" y="1525"/>
                <a:ext cx="272" cy="0"/>
              </a:xfrm>
              <a:prstGeom prst="line">
                <a:avLst/>
              </a:prstGeom>
              <a:noFill/>
              <a:ln w="9525">
                <a:solidFill>
                  <a:srgbClr val="0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7" name="Line 12"/>
              <p:cNvSpPr>
                <a:spLocks noChangeShapeType="1"/>
              </p:cNvSpPr>
              <p:nvPr/>
            </p:nvSpPr>
            <p:spPr bwMode="auto">
              <a:xfrm>
                <a:off x="2018" y="1570"/>
                <a:ext cx="272" cy="0"/>
              </a:xfrm>
              <a:prstGeom prst="line">
                <a:avLst/>
              </a:prstGeom>
              <a:noFill/>
              <a:ln w="9525">
                <a:solidFill>
                  <a:srgbClr val="0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8" name="Line 13"/>
              <p:cNvSpPr>
                <a:spLocks noChangeShapeType="1"/>
              </p:cNvSpPr>
              <p:nvPr/>
            </p:nvSpPr>
            <p:spPr bwMode="auto">
              <a:xfrm>
                <a:off x="2018" y="1616"/>
                <a:ext cx="272" cy="0"/>
              </a:xfrm>
              <a:prstGeom prst="line">
                <a:avLst/>
              </a:prstGeom>
              <a:noFill/>
              <a:ln w="9525">
                <a:solidFill>
                  <a:srgbClr val="0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133" name="Text Box 14"/>
            <p:cNvSpPr txBox="1">
              <a:spLocks noChangeArrowheads="1"/>
            </p:cNvSpPr>
            <p:nvPr/>
          </p:nvSpPr>
          <p:spPr bwMode="auto">
            <a:xfrm>
              <a:off x="2487" y="1616"/>
              <a:ext cx="401" cy="327"/>
            </a:xfrm>
            <a:prstGeom prst="rect">
              <a:avLst/>
            </a:prstGeom>
            <a:solidFill>
              <a:srgbClr val="C6FEFD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/>
                <a:t>Де</a:t>
              </a:r>
            </a:p>
          </p:txBody>
        </p:sp>
        <p:sp>
          <p:nvSpPr>
            <p:cNvPr id="5134" name="AutoShape 15"/>
            <p:cNvSpPr>
              <a:spLocks noChangeArrowheads="1"/>
            </p:cNvSpPr>
            <p:nvPr/>
          </p:nvSpPr>
          <p:spPr bwMode="auto">
            <a:xfrm rot="10800000">
              <a:off x="2911" y="1607"/>
              <a:ext cx="182" cy="454"/>
            </a:xfrm>
            <a:prstGeom prst="triangle">
              <a:avLst>
                <a:gd name="adj" fmla="val 50000"/>
              </a:avLst>
            </a:prstGeom>
            <a:solidFill>
              <a:srgbClr val="C6FEFD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35" name="Oval 16"/>
            <p:cNvSpPr>
              <a:spLocks noChangeArrowheads="1"/>
            </p:cNvSpPr>
            <p:nvPr/>
          </p:nvSpPr>
          <p:spPr bwMode="auto">
            <a:xfrm>
              <a:off x="2942" y="1417"/>
              <a:ext cx="144" cy="125"/>
            </a:xfrm>
            <a:prstGeom prst="ellipse">
              <a:avLst/>
            </a:prstGeom>
            <a:solidFill>
              <a:srgbClr val="C6FEFD"/>
            </a:solidFill>
            <a:ln w="9525">
              <a:solidFill>
                <a:srgbClr val="0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5129" name="Rectangle 17"/>
          <p:cNvSpPr>
            <a:spLocks noChangeArrowheads="1"/>
          </p:cNvSpPr>
          <p:nvPr/>
        </p:nvSpPr>
        <p:spPr bwMode="auto">
          <a:xfrm>
            <a:off x="1549400" y="4841875"/>
            <a:ext cx="1079500" cy="1079500"/>
          </a:xfrm>
          <a:prstGeom prst="rect">
            <a:avLst/>
          </a:prstGeom>
          <a:solidFill>
            <a:srgbClr val="C6FEFD"/>
          </a:solidFill>
          <a:ln w="9525">
            <a:solidFill>
              <a:srgbClr val="0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/>
              <a:t>Р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39750" y="1268413"/>
            <a:ext cx="63357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Организация ОУ</a:t>
            </a:r>
          </a:p>
        </p:txBody>
      </p:sp>
    </p:spTree>
    <p:extLst>
      <p:ext uri="{BB962C8B-B14F-4D97-AF65-F5344CB8AC3E}">
        <p14:creationId xmlns:p14="http://schemas.microsoft.com/office/powerpoint/2010/main" val="2604558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7" grpId="0" animBg="1"/>
      <p:bldP spid="6" grpId="0"/>
      <p:bldP spid="2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untitled"/>
          <p:cNvPicPr>
            <a:picLocks noGrp="1" noChangeAspect="1"/>
          </p:cNvPicPr>
          <p:nvPr isPhoto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42888"/>
            <a:ext cx="9144000" cy="727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Овал 5"/>
          <p:cNvSpPr/>
          <p:nvPr/>
        </p:nvSpPr>
        <p:spPr>
          <a:xfrm>
            <a:off x="-12700" y="0"/>
            <a:ext cx="8604250" cy="70294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-180975" y="1125538"/>
            <a:ext cx="6804025" cy="59039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9701" name="Заголовок 1"/>
          <p:cNvSpPr>
            <a:spLocks noGrp="1"/>
          </p:cNvSpPr>
          <p:nvPr>
            <p:ph type="title"/>
          </p:nvPr>
        </p:nvSpPr>
        <p:spPr>
          <a:xfrm>
            <a:off x="0" y="260350"/>
            <a:ext cx="4067175" cy="561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3200" smtClean="0"/>
              <a:t>Рамки внедрения ФГОС (ННШ)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0" y="2636912"/>
          <a:ext cx="6660232" cy="4221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627313" y="1916113"/>
            <a:ext cx="34575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altLang="ru-RU"/>
              <a:t>Департамент образования</a:t>
            </a:r>
          </a:p>
          <a:p>
            <a:pPr eaLnBrk="1" hangingPunct="1"/>
            <a:r>
              <a:rPr lang="ru-RU" altLang="ru-RU"/>
              <a:t>Муниципалитет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076825" y="1125538"/>
            <a:ext cx="23749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altLang="ru-RU"/>
              <a:t>Минобрнауки РФ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740352" y="116632"/>
            <a:ext cx="851815" cy="5847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3200" dirty="0"/>
              <a:t>РФ</a:t>
            </a:r>
          </a:p>
        </p:txBody>
      </p:sp>
    </p:spTree>
    <p:extLst>
      <p:ext uri="{BB962C8B-B14F-4D97-AF65-F5344CB8AC3E}">
        <p14:creationId xmlns:p14="http://schemas.microsoft.com/office/powerpoint/2010/main" val="2524369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  <p:bldP spid="5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935986653"/>
              </p:ext>
            </p:extLst>
          </p:nvPr>
        </p:nvGraphicFramePr>
        <p:xfrm>
          <a:off x="-35719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195" name="Text Box 14"/>
          <p:cNvSpPr txBox="1">
            <a:spLocks noChangeArrowheads="1"/>
          </p:cNvSpPr>
          <p:nvPr/>
        </p:nvSpPr>
        <p:spPr bwMode="auto">
          <a:xfrm>
            <a:off x="3779838" y="2924175"/>
            <a:ext cx="1368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3348038" y="2708275"/>
            <a:ext cx="2376487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b="1">
                <a:solidFill>
                  <a:srgbClr val="FF0000"/>
                </a:solidFill>
              </a:rPr>
              <a:t>Образование – обеспечивающий ресурс экономики</a:t>
            </a:r>
          </a:p>
        </p:txBody>
      </p:sp>
      <p:sp>
        <p:nvSpPr>
          <p:cNvPr id="8197" name="TextBox 8"/>
          <p:cNvSpPr txBox="1">
            <a:spLocks noChangeArrowheads="1"/>
          </p:cNvSpPr>
          <p:nvPr/>
        </p:nvSpPr>
        <p:spPr bwMode="auto">
          <a:xfrm>
            <a:off x="539750" y="5229225"/>
            <a:ext cx="7848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878503" y="1444228"/>
            <a:ext cx="2879773" cy="36933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859466" y="1458497"/>
            <a:ext cx="2879773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solidFill>
                  <a:srgbClr val="000000"/>
                </a:solidFill>
              </a:rPr>
              <a:t>«Школа является </a:t>
            </a:r>
            <a:r>
              <a:rPr lang="ru-RU" sz="1600" b="1" dirty="0">
                <a:solidFill>
                  <a:srgbClr val="0000FF"/>
                </a:solidFill>
              </a:rPr>
              <a:t>критически важным</a:t>
            </a:r>
            <a:r>
              <a:rPr lang="ru-RU" sz="1600" dirty="0">
                <a:solidFill>
                  <a:srgbClr val="000000"/>
                </a:solidFill>
              </a:rPr>
              <a:t> элементом в процессе  модернизации и </a:t>
            </a:r>
            <a:r>
              <a:rPr lang="ru-RU" sz="1600" dirty="0">
                <a:solidFill>
                  <a:srgbClr val="0000FF"/>
                </a:solidFill>
              </a:rPr>
              <a:t>инновационного развития</a:t>
            </a:r>
            <a:r>
              <a:rPr lang="ru-RU" sz="1600" dirty="0">
                <a:solidFill>
                  <a:srgbClr val="000000"/>
                </a:solidFill>
              </a:rPr>
              <a:t> - единственном пути, который позволит России стать конкурентным обществом в мире 21-го века»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srgbClr val="000000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solidFill>
                  <a:srgbClr val="000000"/>
                </a:solidFill>
              </a:rPr>
              <a:t>Пр-271.  от 04 февраля 2010 г.</a:t>
            </a:r>
            <a:br>
              <a:rPr lang="ru-RU" sz="1400" dirty="0">
                <a:solidFill>
                  <a:srgbClr val="000000"/>
                </a:solidFill>
              </a:rPr>
            </a:br>
            <a:r>
              <a:rPr lang="ru-RU" sz="1400" dirty="0">
                <a:solidFill>
                  <a:srgbClr val="000000"/>
                </a:solidFill>
              </a:rPr>
              <a:t> Президент Российской Федерации</a:t>
            </a:r>
            <a:br>
              <a:rPr lang="ru-RU" sz="1400" dirty="0">
                <a:solidFill>
                  <a:srgbClr val="000000"/>
                </a:solidFill>
              </a:rPr>
            </a:br>
            <a:r>
              <a:rPr lang="ru-RU" sz="1400" dirty="0" err="1">
                <a:solidFill>
                  <a:srgbClr val="000000"/>
                </a:solidFill>
              </a:rPr>
              <a:t>Д.Медведев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95393" y="2391732"/>
            <a:ext cx="16163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7.</a:t>
            </a:r>
          </a:p>
          <a:p>
            <a:pPr algn="ctr"/>
            <a:r>
              <a:rPr lang="ru-RU" sz="1600" dirty="0" smtClean="0"/>
              <a:t>Производство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359409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5" grpId="0"/>
      <p:bldP spid="11" grpId="0" animBg="1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ru-RU" altLang="ru-RU"/>
              <a:t>Мир меняется</a:t>
            </a:r>
          </a:p>
        </p:txBody>
      </p:sp>
      <p:sp>
        <p:nvSpPr>
          <p:cNvPr id="38915" name="AutoShape 3"/>
          <p:cNvSpPr>
            <a:spLocks noChangeArrowheads="1"/>
          </p:cNvSpPr>
          <p:nvPr/>
        </p:nvSpPr>
        <p:spPr bwMode="auto">
          <a:xfrm>
            <a:off x="7235825" y="1412875"/>
            <a:ext cx="1655763" cy="863600"/>
          </a:xfrm>
          <a:prstGeom prst="downArrowCallout">
            <a:avLst>
              <a:gd name="adj1" fmla="val 47932"/>
              <a:gd name="adj2" fmla="val 47932"/>
              <a:gd name="adj3" fmla="val 16667"/>
              <a:gd name="adj4" fmla="val 66667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400"/>
              <a:t>Эра знаний</a:t>
            </a:r>
          </a:p>
        </p:txBody>
      </p:sp>
      <p:sp>
        <p:nvSpPr>
          <p:cNvPr id="38916" name="AutoShape 4"/>
          <p:cNvSpPr>
            <a:spLocks noChangeArrowheads="1"/>
          </p:cNvSpPr>
          <p:nvPr/>
        </p:nvSpPr>
        <p:spPr bwMode="auto">
          <a:xfrm>
            <a:off x="4500563" y="1412875"/>
            <a:ext cx="1655762" cy="863600"/>
          </a:xfrm>
          <a:prstGeom prst="downArrowCallout">
            <a:avLst>
              <a:gd name="adj1" fmla="val 47932"/>
              <a:gd name="adj2" fmla="val 47932"/>
              <a:gd name="adj3" fmla="val 16667"/>
              <a:gd name="adj4" fmla="val 66667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600"/>
              <a:t>Индустриальная</a:t>
            </a:r>
          </a:p>
          <a:p>
            <a:pPr algn="ctr"/>
            <a:r>
              <a:rPr lang="ru-RU" altLang="ru-RU" sz="1600"/>
              <a:t>Эра</a:t>
            </a:r>
          </a:p>
        </p:txBody>
      </p:sp>
      <p:sp>
        <p:nvSpPr>
          <p:cNvPr id="38917" name="AutoShape 5"/>
          <p:cNvSpPr>
            <a:spLocks noChangeArrowheads="1"/>
          </p:cNvSpPr>
          <p:nvPr/>
        </p:nvSpPr>
        <p:spPr bwMode="auto">
          <a:xfrm>
            <a:off x="1835150" y="1412875"/>
            <a:ext cx="1655763" cy="865188"/>
          </a:xfrm>
          <a:prstGeom prst="downArrowCallout">
            <a:avLst>
              <a:gd name="adj1" fmla="val 47844"/>
              <a:gd name="adj2" fmla="val 47844"/>
              <a:gd name="adj3" fmla="val 16667"/>
              <a:gd name="adj4" fmla="val 66667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400"/>
              <a:t>Ранняя</a:t>
            </a:r>
          </a:p>
          <a:p>
            <a:pPr algn="ctr"/>
            <a:r>
              <a:rPr lang="ru-RU" altLang="ru-RU" sz="1400"/>
              <a:t>Индустриальная </a:t>
            </a:r>
          </a:p>
          <a:p>
            <a:pPr algn="ctr"/>
            <a:r>
              <a:rPr lang="ru-RU" altLang="ru-RU" sz="1400"/>
              <a:t>эра</a:t>
            </a:r>
          </a:p>
        </p:txBody>
      </p:sp>
      <p:sp>
        <p:nvSpPr>
          <p:cNvPr id="38918" name="AutoShape 6"/>
          <p:cNvSpPr>
            <a:spLocks noChangeArrowheads="1"/>
          </p:cNvSpPr>
          <p:nvPr/>
        </p:nvSpPr>
        <p:spPr bwMode="auto">
          <a:xfrm>
            <a:off x="0" y="4365625"/>
            <a:ext cx="1584325" cy="719138"/>
          </a:xfrm>
          <a:prstGeom prst="rightArrowCallout">
            <a:avLst>
              <a:gd name="adj1" fmla="val 50000"/>
              <a:gd name="adj2" fmla="val 50000"/>
              <a:gd name="adj3" fmla="val 33281"/>
              <a:gd name="adj4" fmla="val 66704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100" b="1"/>
              <a:t>Стратегический</a:t>
            </a:r>
          </a:p>
          <a:p>
            <a:pPr algn="ctr"/>
            <a:r>
              <a:rPr lang="ru-RU" altLang="ru-RU" sz="1100" b="1"/>
              <a:t>ресурс</a:t>
            </a:r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1944688" y="4367213"/>
            <a:ext cx="1655762" cy="647700"/>
          </a:xfrm>
          <a:prstGeom prst="rect">
            <a:avLst/>
          </a:prstGeom>
          <a:gradFill rotWithShape="1">
            <a:gsLst>
              <a:gs pos="0">
                <a:srgbClr val="8C3D91"/>
              </a:gs>
              <a:gs pos="6000">
                <a:srgbClr val="7005D4"/>
              </a:gs>
              <a:gs pos="15000">
                <a:srgbClr val="181CC7"/>
              </a:gs>
              <a:gs pos="30001">
                <a:srgbClr val="0A128C"/>
              </a:gs>
              <a:gs pos="50000">
                <a:srgbClr val="000000"/>
              </a:gs>
              <a:gs pos="70000">
                <a:srgbClr val="0A128C"/>
              </a:gs>
              <a:gs pos="85000">
                <a:srgbClr val="181CC7"/>
              </a:gs>
              <a:gs pos="94000">
                <a:srgbClr val="7005D4"/>
              </a:gs>
              <a:gs pos="100000">
                <a:srgbClr val="8C3D91"/>
              </a:gs>
            </a:gsLst>
            <a:lin ang="54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400" b="1">
                <a:solidFill>
                  <a:schemeClr val="bg1"/>
                </a:solidFill>
              </a:rPr>
              <a:t>Сырье </a:t>
            </a:r>
          </a:p>
          <a:p>
            <a:pPr algn="ctr"/>
            <a:endParaRPr lang="ru-RU" altLang="ru-RU" sz="1400" b="1">
              <a:solidFill>
                <a:schemeClr val="bg1"/>
              </a:solidFill>
            </a:endParaRPr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4427538" y="4365625"/>
            <a:ext cx="1511300" cy="647700"/>
          </a:xfrm>
          <a:prstGeom prst="rect">
            <a:avLst/>
          </a:prstGeom>
          <a:gradFill rotWithShape="1">
            <a:gsLst>
              <a:gs pos="0">
                <a:srgbClr val="8C3D91"/>
              </a:gs>
              <a:gs pos="6000">
                <a:srgbClr val="7005D4"/>
              </a:gs>
              <a:gs pos="15000">
                <a:srgbClr val="181CC7"/>
              </a:gs>
              <a:gs pos="30001">
                <a:srgbClr val="0A128C"/>
              </a:gs>
              <a:gs pos="50000">
                <a:srgbClr val="000000"/>
              </a:gs>
              <a:gs pos="70000">
                <a:srgbClr val="0A128C"/>
              </a:gs>
              <a:gs pos="85000">
                <a:srgbClr val="181CC7"/>
              </a:gs>
              <a:gs pos="94000">
                <a:srgbClr val="7005D4"/>
              </a:gs>
              <a:gs pos="100000">
                <a:srgbClr val="8C3D91"/>
              </a:gs>
            </a:gsLst>
            <a:lin ang="54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400" b="1">
                <a:solidFill>
                  <a:schemeClr val="bg1"/>
                </a:solidFill>
              </a:rPr>
              <a:t>Финансовый</a:t>
            </a:r>
          </a:p>
          <a:p>
            <a:pPr algn="ctr"/>
            <a:r>
              <a:rPr lang="ru-RU" altLang="ru-RU" sz="1400" b="1">
                <a:solidFill>
                  <a:schemeClr val="bg1"/>
                </a:solidFill>
              </a:rPr>
              <a:t>Капитал</a:t>
            </a:r>
          </a:p>
          <a:p>
            <a:pPr algn="ctr"/>
            <a:endParaRPr lang="ru-RU" altLang="ru-RU" sz="1400" b="1">
              <a:solidFill>
                <a:schemeClr val="bg1"/>
              </a:solidFill>
            </a:endParaRPr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7202488" y="4367213"/>
            <a:ext cx="1582737" cy="647700"/>
          </a:xfrm>
          <a:prstGeom prst="rect">
            <a:avLst/>
          </a:prstGeom>
          <a:gradFill rotWithShape="1">
            <a:gsLst>
              <a:gs pos="0">
                <a:srgbClr val="8C3D91"/>
              </a:gs>
              <a:gs pos="6000">
                <a:srgbClr val="7005D4"/>
              </a:gs>
              <a:gs pos="15000">
                <a:srgbClr val="181CC7"/>
              </a:gs>
              <a:gs pos="30001">
                <a:srgbClr val="0A128C"/>
              </a:gs>
              <a:gs pos="50000">
                <a:srgbClr val="000000"/>
              </a:gs>
              <a:gs pos="70000">
                <a:srgbClr val="0A128C"/>
              </a:gs>
              <a:gs pos="85000">
                <a:srgbClr val="181CC7"/>
              </a:gs>
              <a:gs pos="94000">
                <a:srgbClr val="7005D4"/>
              </a:gs>
              <a:gs pos="100000">
                <a:srgbClr val="8C3D91"/>
              </a:gs>
            </a:gsLst>
            <a:lin ang="54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400" b="1">
                <a:solidFill>
                  <a:schemeClr val="bg1"/>
                </a:solidFill>
              </a:rPr>
              <a:t>Явные и </a:t>
            </a:r>
          </a:p>
          <a:p>
            <a:pPr algn="ctr"/>
            <a:r>
              <a:rPr lang="ru-RU" altLang="ru-RU" sz="1400" b="1">
                <a:solidFill>
                  <a:schemeClr val="bg1"/>
                </a:solidFill>
              </a:rPr>
              <a:t>неявные</a:t>
            </a:r>
          </a:p>
          <a:p>
            <a:pPr algn="ctr"/>
            <a:r>
              <a:rPr lang="ru-RU" altLang="ru-RU" sz="1400" b="1">
                <a:solidFill>
                  <a:schemeClr val="bg1"/>
                </a:solidFill>
              </a:rPr>
              <a:t> знания</a:t>
            </a:r>
          </a:p>
        </p:txBody>
      </p:sp>
      <p:sp>
        <p:nvSpPr>
          <p:cNvPr id="38922" name="AutoShape 10"/>
          <p:cNvSpPr>
            <a:spLocks noChangeArrowheads="1"/>
          </p:cNvSpPr>
          <p:nvPr/>
        </p:nvSpPr>
        <p:spPr bwMode="auto">
          <a:xfrm>
            <a:off x="0" y="5172075"/>
            <a:ext cx="1584325" cy="719138"/>
          </a:xfrm>
          <a:prstGeom prst="rightArrowCallout">
            <a:avLst>
              <a:gd name="adj1" fmla="val 50000"/>
              <a:gd name="adj2" fmla="val 50000"/>
              <a:gd name="adj3" fmla="val 33281"/>
              <a:gd name="adj4" fmla="val 66704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100" b="1"/>
              <a:t>Отношение</a:t>
            </a:r>
          </a:p>
          <a:p>
            <a:pPr algn="ctr"/>
            <a:r>
              <a:rPr lang="ru-RU" altLang="ru-RU" sz="1100" b="1"/>
              <a:t>к образованию</a:t>
            </a:r>
          </a:p>
        </p:txBody>
      </p:sp>
      <p:sp>
        <p:nvSpPr>
          <p:cNvPr id="38923" name="Rectangle 11"/>
          <p:cNvSpPr>
            <a:spLocks noChangeArrowheads="1"/>
          </p:cNvSpPr>
          <p:nvPr/>
        </p:nvSpPr>
        <p:spPr bwMode="auto">
          <a:xfrm>
            <a:off x="1944688" y="5173663"/>
            <a:ext cx="1655762" cy="647700"/>
          </a:xfrm>
          <a:prstGeom prst="rect">
            <a:avLst/>
          </a:prstGeom>
          <a:gradFill rotWithShape="1">
            <a:gsLst>
              <a:gs pos="0">
                <a:srgbClr val="8C3D91"/>
              </a:gs>
              <a:gs pos="6000">
                <a:srgbClr val="7005D4"/>
              </a:gs>
              <a:gs pos="15000">
                <a:srgbClr val="181CC7"/>
              </a:gs>
              <a:gs pos="30001">
                <a:srgbClr val="0A128C"/>
              </a:gs>
              <a:gs pos="50000">
                <a:srgbClr val="000000"/>
              </a:gs>
              <a:gs pos="70000">
                <a:srgbClr val="0A128C"/>
              </a:gs>
              <a:gs pos="85000">
                <a:srgbClr val="181CC7"/>
              </a:gs>
              <a:gs pos="94000">
                <a:srgbClr val="7005D4"/>
              </a:gs>
              <a:gs pos="100000">
                <a:srgbClr val="8C3D91"/>
              </a:gs>
            </a:gsLst>
            <a:lin ang="54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300" b="1">
                <a:solidFill>
                  <a:schemeClr val="bg1"/>
                </a:solidFill>
              </a:rPr>
              <a:t>Образование</a:t>
            </a:r>
          </a:p>
          <a:p>
            <a:pPr algn="ctr"/>
            <a:r>
              <a:rPr lang="ru-RU" altLang="ru-RU" sz="1300" b="1">
                <a:solidFill>
                  <a:schemeClr val="bg1"/>
                </a:solidFill>
              </a:rPr>
              <a:t>необходимо для</a:t>
            </a:r>
          </a:p>
          <a:p>
            <a:pPr algn="ctr"/>
            <a:r>
              <a:rPr lang="ru-RU" altLang="ru-RU" sz="1300" b="1">
                <a:solidFill>
                  <a:schemeClr val="bg1"/>
                </a:solidFill>
              </a:rPr>
              <a:t>получения работы</a:t>
            </a:r>
          </a:p>
        </p:txBody>
      </p:sp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4427538" y="5157788"/>
            <a:ext cx="1511300" cy="647700"/>
          </a:xfrm>
          <a:prstGeom prst="rect">
            <a:avLst/>
          </a:prstGeom>
          <a:gradFill rotWithShape="1">
            <a:gsLst>
              <a:gs pos="0">
                <a:srgbClr val="8C3D91"/>
              </a:gs>
              <a:gs pos="6000">
                <a:srgbClr val="7005D4"/>
              </a:gs>
              <a:gs pos="15000">
                <a:srgbClr val="181CC7"/>
              </a:gs>
              <a:gs pos="30001">
                <a:srgbClr val="0A128C"/>
              </a:gs>
              <a:gs pos="50000">
                <a:srgbClr val="000000"/>
              </a:gs>
              <a:gs pos="70000">
                <a:srgbClr val="0A128C"/>
              </a:gs>
              <a:gs pos="85000">
                <a:srgbClr val="181CC7"/>
              </a:gs>
              <a:gs pos="94000">
                <a:srgbClr val="7005D4"/>
              </a:gs>
              <a:gs pos="100000">
                <a:srgbClr val="8C3D91"/>
              </a:gs>
            </a:gsLst>
            <a:lin ang="54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400" b="1">
                <a:solidFill>
                  <a:schemeClr val="bg1"/>
                </a:solidFill>
              </a:rPr>
              <a:t>Учиться</a:t>
            </a:r>
          </a:p>
          <a:p>
            <a:pPr algn="ctr"/>
            <a:r>
              <a:rPr lang="ru-RU" altLang="ru-RU" sz="1400" b="1">
                <a:solidFill>
                  <a:schemeClr val="bg1"/>
                </a:solidFill>
              </a:rPr>
              <a:t>во время</a:t>
            </a:r>
          </a:p>
          <a:p>
            <a:pPr algn="ctr"/>
            <a:r>
              <a:rPr lang="ru-RU" altLang="ru-RU" sz="1400" b="1">
                <a:solidFill>
                  <a:schemeClr val="bg1"/>
                </a:solidFill>
              </a:rPr>
              <a:t>работы</a:t>
            </a:r>
          </a:p>
        </p:txBody>
      </p:sp>
      <p:sp>
        <p:nvSpPr>
          <p:cNvPr id="38925" name="Rectangle 13"/>
          <p:cNvSpPr>
            <a:spLocks noChangeArrowheads="1"/>
          </p:cNvSpPr>
          <p:nvPr/>
        </p:nvSpPr>
        <p:spPr bwMode="auto">
          <a:xfrm>
            <a:off x="7202488" y="5173663"/>
            <a:ext cx="1582737" cy="647700"/>
          </a:xfrm>
          <a:prstGeom prst="rect">
            <a:avLst/>
          </a:prstGeom>
          <a:gradFill rotWithShape="1">
            <a:gsLst>
              <a:gs pos="0">
                <a:srgbClr val="8C3D91"/>
              </a:gs>
              <a:gs pos="6000">
                <a:srgbClr val="7005D4"/>
              </a:gs>
              <a:gs pos="15000">
                <a:srgbClr val="181CC7"/>
              </a:gs>
              <a:gs pos="30001">
                <a:srgbClr val="0A128C"/>
              </a:gs>
              <a:gs pos="50000">
                <a:srgbClr val="000000"/>
              </a:gs>
              <a:gs pos="70000">
                <a:srgbClr val="0A128C"/>
              </a:gs>
              <a:gs pos="85000">
                <a:srgbClr val="181CC7"/>
              </a:gs>
              <a:gs pos="94000">
                <a:srgbClr val="7005D4"/>
              </a:gs>
              <a:gs pos="100000">
                <a:srgbClr val="8C3D91"/>
              </a:gs>
            </a:gsLst>
            <a:lin ang="54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400" b="1">
                <a:solidFill>
                  <a:schemeClr val="bg1"/>
                </a:solidFill>
              </a:rPr>
              <a:t>Учеба и</a:t>
            </a:r>
          </a:p>
          <a:p>
            <a:pPr algn="ctr"/>
            <a:r>
              <a:rPr lang="ru-RU" altLang="ru-RU" sz="1400" b="1">
                <a:solidFill>
                  <a:schemeClr val="bg1"/>
                </a:solidFill>
              </a:rPr>
              <a:t>есть работа</a:t>
            </a:r>
          </a:p>
        </p:txBody>
      </p:sp>
      <p:sp>
        <p:nvSpPr>
          <p:cNvPr id="38926" name="AutoShape 14"/>
          <p:cNvSpPr>
            <a:spLocks noChangeArrowheads="1"/>
          </p:cNvSpPr>
          <p:nvPr/>
        </p:nvSpPr>
        <p:spPr bwMode="auto">
          <a:xfrm>
            <a:off x="0" y="2852738"/>
            <a:ext cx="1649413" cy="719137"/>
          </a:xfrm>
          <a:prstGeom prst="rightArrowCallout">
            <a:avLst>
              <a:gd name="adj1" fmla="val 50000"/>
              <a:gd name="adj2" fmla="val 50000"/>
              <a:gd name="adj3" fmla="val 34648"/>
              <a:gd name="adj4" fmla="val 66704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100" b="1"/>
              <a:t>Используемые </a:t>
            </a:r>
          </a:p>
          <a:p>
            <a:pPr algn="ctr"/>
            <a:r>
              <a:rPr lang="ru-RU" altLang="ru-RU" sz="1100" b="1"/>
              <a:t>технологии</a:t>
            </a:r>
          </a:p>
        </p:txBody>
      </p:sp>
      <p:sp>
        <p:nvSpPr>
          <p:cNvPr id="38927" name="AutoShape 15"/>
          <p:cNvSpPr>
            <a:spLocks noChangeArrowheads="1"/>
          </p:cNvSpPr>
          <p:nvPr/>
        </p:nvSpPr>
        <p:spPr bwMode="auto">
          <a:xfrm>
            <a:off x="1728788" y="2851150"/>
            <a:ext cx="1800225" cy="792163"/>
          </a:xfrm>
          <a:prstGeom prst="roundRect">
            <a:avLst>
              <a:gd name="adj" fmla="val 16667"/>
            </a:avLst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400" b="1"/>
              <a:t>Механика</a:t>
            </a:r>
          </a:p>
          <a:p>
            <a:pPr algn="ctr"/>
            <a:r>
              <a:rPr lang="ru-RU" altLang="ru-RU" sz="1400" b="1"/>
              <a:t>Энергетика</a:t>
            </a:r>
          </a:p>
        </p:txBody>
      </p:sp>
      <p:sp>
        <p:nvSpPr>
          <p:cNvPr id="38928" name="AutoShape 16"/>
          <p:cNvSpPr>
            <a:spLocks noChangeArrowheads="1"/>
          </p:cNvSpPr>
          <p:nvPr/>
        </p:nvSpPr>
        <p:spPr bwMode="auto">
          <a:xfrm>
            <a:off x="4033838" y="2924175"/>
            <a:ext cx="2232025" cy="792163"/>
          </a:xfrm>
          <a:prstGeom prst="roundRect">
            <a:avLst>
              <a:gd name="adj" fmla="val 16667"/>
            </a:avLst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200" b="1"/>
              <a:t>Электронная </a:t>
            </a:r>
          </a:p>
          <a:p>
            <a:pPr algn="ctr"/>
            <a:r>
              <a:rPr lang="ru-RU" altLang="ru-RU" sz="1200" b="1"/>
              <a:t>обработка данных и </a:t>
            </a:r>
          </a:p>
          <a:p>
            <a:pPr algn="ctr"/>
            <a:r>
              <a:rPr lang="ru-RU" altLang="ru-RU" sz="1200" b="1"/>
              <a:t>информации</a:t>
            </a:r>
          </a:p>
        </p:txBody>
      </p:sp>
      <p:sp>
        <p:nvSpPr>
          <p:cNvPr id="38929" name="AutoShape 17"/>
          <p:cNvSpPr>
            <a:spLocks noChangeArrowheads="1"/>
          </p:cNvSpPr>
          <p:nvPr/>
        </p:nvSpPr>
        <p:spPr bwMode="auto">
          <a:xfrm>
            <a:off x="6911975" y="2924175"/>
            <a:ext cx="2089150" cy="792163"/>
          </a:xfrm>
          <a:prstGeom prst="roundRect">
            <a:avLst>
              <a:gd name="adj" fmla="val 16667"/>
            </a:avLst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200" b="1"/>
              <a:t>Информационные и</a:t>
            </a:r>
          </a:p>
          <a:p>
            <a:pPr algn="ctr"/>
            <a:r>
              <a:rPr lang="ru-RU" altLang="ru-RU" sz="1200" b="1"/>
              <a:t>телекоммуникационные</a:t>
            </a:r>
          </a:p>
          <a:p>
            <a:pPr algn="ctr"/>
            <a:r>
              <a:rPr lang="ru-RU" altLang="ru-RU" sz="1200" b="1"/>
              <a:t>технологии обработки </a:t>
            </a:r>
          </a:p>
          <a:p>
            <a:pPr algn="ctr"/>
            <a:r>
              <a:rPr lang="ru-RU" altLang="ru-RU" sz="1200" b="1"/>
              <a:t>знаний</a:t>
            </a:r>
          </a:p>
        </p:txBody>
      </p:sp>
      <p:sp>
        <p:nvSpPr>
          <p:cNvPr id="38930" name="Text Box 18"/>
          <p:cNvSpPr txBox="1">
            <a:spLocks noChangeArrowheads="1"/>
          </p:cNvSpPr>
          <p:nvPr/>
        </p:nvSpPr>
        <p:spPr bwMode="auto">
          <a:xfrm>
            <a:off x="1187450" y="6165850"/>
            <a:ext cx="76342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Технологии накопления знаний на производстве – </a:t>
            </a:r>
            <a:r>
              <a:rPr lang="en-US" altLang="ru-RU"/>
              <a:t>Knowledge Management (KM) </a:t>
            </a:r>
            <a:r>
              <a:rPr lang="ru-RU" altLang="ru-RU"/>
              <a:t>используются и для обучения -  </a:t>
            </a:r>
            <a:r>
              <a:rPr lang="en-US" altLang="ru-RU" b="1">
                <a:solidFill>
                  <a:srgbClr val="FF0066"/>
                </a:solidFill>
              </a:rPr>
              <a:t>E-learning</a:t>
            </a:r>
            <a:r>
              <a:rPr lang="ru-RU" altLang="ru-RU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47260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38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38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8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38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1000"/>
                                        <p:tgtEl>
                                          <p:spTgt spid="38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1000"/>
                                        <p:tgtEl>
                                          <p:spTgt spid="38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animBg="1"/>
      <p:bldP spid="38916" grpId="0" animBg="1"/>
      <p:bldP spid="38917" grpId="0" animBg="1"/>
      <p:bldP spid="38918" grpId="0" animBg="1"/>
      <p:bldP spid="38919" grpId="0" animBg="1"/>
      <p:bldP spid="38920" grpId="0" animBg="1"/>
      <p:bldP spid="38921" grpId="0" animBg="1"/>
      <p:bldP spid="38922" grpId="0" animBg="1"/>
      <p:bldP spid="38923" grpId="0" animBg="1"/>
      <p:bldP spid="38924" grpId="0" animBg="1"/>
      <p:bldP spid="38925" grpId="0" animBg="1"/>
      <p:bldP spid="38926" grpId="0" animBg="1"/>
      <p:bldP spid="38927" grpId="0" animBg="1"/>
      <p:bldP spid="38928" grpId="0" animBg="1"/>
      <p:bldP spid="3892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4000" smtClean="0"/>
              <a:t>Краеугольные камни </a:t>
            </a:r>
            <a:r>
              <a:rPr lang="en-US" sz="4000" smtClean="0"/>
              <a:t>SC</a:t>
            </a:r>
            <a:r>
              <a:rPr lang="ru-RU" sz="4000" smtClean="0"/>
              <a:t/>
            </a:r>
            <a:br>
              <a:rPr lang="ru-RU" sz="4000" smtClean="0"/>
            </a:br>
            <a:r>
              <a:rPr lang="ru-RU" sz="2800" smtClean="0"/>
              <a:t>(устойчивого сообщества)</a:t>
            </a:r>
          </a:p>
        </p:txBody>
      </p:sp>
      <p:grpSp>
        <p:nvGrpSpPr>
          <p:cNvPr id="2" name="Diagram 3"/>
          <p:cNvGrpSpPr>
            <a:grpSpLocks/>
          </p:cNvGrpSpPr>
          <p:nvPr/>
        </p:nvGrpSpPr>
        <p:grpSpPr bwMode="auto">
          <a:xfrm>
            <a:off x="539750" y="1412875"/>
            <a:ext cx="8101013" cy="4824413"/>
            <a:chOff x="272" y="999"/>
            <a:chExt cx="5171" cy="2812"/>
          </a:xfrm>
        </p:grpSpPr>
        <p:sp>
          <p:nvSpPr>
            <p:cNvPr id="3" name="_s1028"/>
            <p:cNvSpPr>
              <a:spLocks noChangeArrowheads="1" noTextEdit="1"/>
            </p:cNvSpPr>
            <p:nvPr/>
          </p:nvSpPr>
          <p:spPr bwMode="auto">
            <a:xfrm>
              <a:off x="1948" y="1210"/>
              <a:ext cx="1818" cy="1817"/>
            </a:xfrm>
            <a:custGeom>
              <a:avLst/>
              <a:gdLst>
                <a:gd name="G0" fmla="+- -5242880 0 0"/>
                <a:gd name="G1" fmla="+- -8519680 0 0"/>
                <a:gd name="G2" fmla="+- -5242880 0 -8519680"/>
                <a:gd name="G3" fmla="+- 10800 0 0"/>
                <a:gd name="G4" fmla="+- 0 0 -524288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8519680"/>
                <a:gd name="G10" fmla="+- 7200 0 2700"/>
                <a:gd name="G11" fmla="cos G10 -5242880"/>
                <a:gd name="G12" fmla="sin G10 -5242880"/>
                <a:gd name="G13" fmla="cos 13500 -5242880"/>
                <a:gd name="G14" fmla="sin 13500 -5242880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242880"/>
                <a:gd name="G22" fmla="sin G20 -5242880"/>
                <a:gd name="G23" fmla="+- G21 10800 0"/>
                <a:gd name="G24" fmla="+- G12 G23 G22"/>
                <a:gd name="G25" fmla="+- G22 G23 G11"/>
                <a:gd name="G26" fmla="cos 10800 -5242880"/>
                <a:gd name="G27" fmla="sin 10800 -5242880"/>
                <a:gd name="G28" fmla="cos 7200 -5242880"/>
                <a:gd name="G29" fmla="sin 7200 -524288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8519680"/>
                <a:gd name="G36" fmla="sin G34 -8519680"/>
                <a:gd name="G37" fmla="+/ -8519680 -524288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8004 w 21600"/>
                <a:gd name="T5" fmla="*/ 368 h 21600"/>
                <a:gd name="T6" fmla="*/ 5014 w 21600"/>
                <a:gd name="T7" fmla="*/ 3905 h 21600"/>
                <a:gd name="T8" fmla="*/ 8936 w 21600"/>
                <a:gd name="T9" fmla="*/ 3845 h 21600"/>
                <a:gd name="T10" fmla="*/ 13144 w 21600"/>
                <a:gd name="T11" fmla="*/ -2495 h 21600"/>
                <a:gd name="T12" fmla="*/ 16794 w 21600"/>
                <a:gd name="T13" fmla="*/ 2717 h 21600"/>
                <a:gd name="T14" fmla="*/ 11581 w 21600"/>
                <a:gd name="T15" fmla="*/ 6368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2050" y="3709"/>
                  </a:moveTo>
                  <a:cubicBezTo>
                    <a:pt x="11637" y="3636"/>
                    <a:pt x="11219" y="3600"/>
                    <a:pt x="10800" y="3600"/>
                  </a:cubicBezTo>
                  <a:cubicBezTo>
                    <a:pt x="9107" y="3599"/>
                    <a:pt x="7468" y="4196"/>
                    <a:pt x="6171" y="5284"/>
                  </a:cubicBezTo>
                  <a:lnTo>
                    <a:pt x="3857" y="2526"/>
                  </a:lnTo>
                  <a:cubicBezTo>
                    <a:pt x="5802" y="894"/>
                    <a:pt x="8260" y="-1"/>
                    <a:pt x="10800" y="0"/>
                  </a:cubicBezTo>
                  <a:cubicBezTo>
                    <a:pt x="11428" y="0"/>
                    <a:pt x="12056" y="54"/>
                    <a:pt x="12675" y="164"/>
                  </a:cubicBezTo>
                  <a:lnTo>
                    <a:pt x="13144" y="-2495"/>
                  </a:lnTo>
                  <a:lnTo>
                    <a:pt x="16794" y="2717"/>
                  </a:lnTo>
                  <a:lnTo>
                    <a:pt x="11581" y="6368"/>
                  </a:lnTo>
                  <a:lnTo>
                    <a:pt x="12050" y="370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" name="_s1029"/>
            <p:cNvSpPr>
              <a:spLocks noChangeArrowheads="1" noTextEdit="1"/>
            </p:cNvSpPr>
            <p:nvPr/>
          </p:nvSpPr>
          <p:spPr bwMode="auto">
            <a:xfrm rot="7200000">
              <a:off x="2196" y="1640"/>
              <a:ext cx="1817" cy="1818"/>
            </a:xfrm>
            <a:custGeom>
              <a:avLst/>
              <a:gdLst>
                <a:gd name="G0" fmla="+- -5242880 0 0"/>
                <a:gd name="G1" fmla="+- -8519680 0 0"/>
                <a:gd name="G2" fmla="+- -5242880 0 -8519680"/>
                <a:gd name="G3" fmla="+- 10800 0 0"/>
                <a:gd name="G4" fmla="+- 0 0 -524288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8519680"/>
                <a:gd name="G10" fmla="+- 7200 0 2700"/>
                <a:gd name="G11" fmla="cos G10 -5242880"/>
                <a:gd name="G12" fmla="sin G10 -5242880"/>
                <a:gd name="G13" fmla="cos 13500 -5242880"/>
                <a:gd name="G14" fmla="sin 13500 -5242880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242880"/>
                <a:gd name="G22" fmla="sin G20 -5242880"/>
                <a:gd name="G23" fmla="+- G21 10800 0"/>
                <a:gd name="G24" fmla="+- G12 G23 G22"/>
                <a:gd name="G25" fmla="+- G22 G23 G11"/>
                <a:gd name="G26" fmla="cos 10800 -5242880"/>
                <a:gd name="G27" fmla="sin 10800 -5242880"/>
                <a:gd name="G28" fmla="cos 7200 -5242880"/>
                <a:gd name="G29" fmla="sin 7200 -524288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8519680"/>
                <a:gd name="G36" fmla="sin G34 -8519680"/>
                <a:gd name="G37" fmla="+/ -8519680 -524288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8004 w 21600"/>
                <a:gd name="T5" fmla="*/ 368 h 21600"/>
                <a:gd name="T6" fmla="*/ 5014 w 21600"/>
                <a:gd name="T7" fmla="*/ 3905 h 21600"/>
                <a:gd name="T8" fmla="*/ 8936 w 21600"/>
                <a:gd name="T9" fmla="*/ 3845 h 21600"/>
                <a:gd name="T10" fmla="*/ 13144 w 21600"/>
                <a:gd name="T11" fmla="*/ -2495 h 21600"/>
                <a:gd name="T12" fmla="*/ 16794 w 21600"/>
                <a:gd name="T13" fmla="*/ 2717 h 21600"/>
                <a:gd name="T14" fmla="*/ 11581 w 21600"/>
                <a:gd name="T15" fmla="*/ 6368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2050" y="3709"/>
                  </a:moveTo>
                  <a:cubicBezTo>
                    <a:pt x="11637" y="3636"/>
                    <a:pt x="11219" y="3600"/>
                    <a:pt x="10800" y="3600"/>
                  </a:cubicBezTo>
                  <a:cubicBezTo>
                    <a:pt x="9107" y="3599"/>
                    <a:pt x="7468" y="4196"/>
                    <a:pt x="6171" y="5284"/>
                  </a:cubicBezTo>
                  <a:lnTo>
                    <a:pt x="3857" y="2526"/>
                  </a:lnTo>
                  <a:cubicBezTo>
                    <a:pt x="5802" y="894"/>
                    <a:pt x="8260" y="-1"/>
                    <a:pt x="10800" y="0"/>
                  </a:cubicBezTo>
                  <a:cubicBezTo>
                    <a:pt x="11428" y="0"/>
                    <a:pt x="12056" y="54"/>
                    <a:pt x="12675" y="164"/>
                  </a:cubicBezTo>
                  <a:lnTo>
                    <a:pt x="13144" y="-2495"/>
                  </a:lnTo>
                  <a:lnTo>
                    <a:pt x="16794" y="2717"/>
                  </a:lnTo>
                  <a:lnTo>
                    <a:pt x="11581" y="6368"/>
                  </a:lnTo>
                  <a:lnTo>
                    <a:pt x="12050" y="370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" name="_s1030"/>
            <p:cNvSpPr>
              <a:spLocks noChangeArrowheads="1" noTextEdit="1"/>
            </p:cNvSpPr>
            <p:nvPr/>
          </p:nvSpPr>
          <p:spPr bwMode="auto">
            <a:xfrm rot="14400000">
              <a:off x="1700" y="1640"/>
              <a:ext cx="1817" cy="1818"/>
            </a:xfrm>
            <a:custGeom>
              <a:avLst/>
              <a:gdLst>
                <a:gd name="G0" fmla="+- -5242880 0 0"/>
                <a:gd name="G1" fmla="+- -8519680 0 0"/>
                <a:gd name="G2" fmla="+- -5242880 0 -8519680"/>
                <a:gd name="G3" fmla="+- 10800 0 0"/>
                <a:gd name="G4" fmla="+- 0 0 -524288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8519680"/>
                <a:gd name="G10" fmla="+- 7200 0 2700"/>
                <a:gd name="G11" fmla="cos G10 -5242880"/>
                <a:gd name="G12" fmla="sin G10 -5242880"/>
                <a:gd name="G13" fmla="cos 13500 -5242880"/>
                <a:gd name="G14" fmla="sin 13500 -5242880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242880"/>
                <a:gd name="G22" fmla="sin G20 -5242880"/>
                <a:gd name="G23" fmla="+- G21 10800 0"/>
                <a:gd name="G24" fmla="+- G12 G23 G22"/>
                <a:gd name="G25" fmla="+- G22 G23 G11"/>
                <a:gd name="G26" fmla="cos 10800 -5242880"/>
                <a:gd name="G27" fmla="sin 10800 -5242880"/>
                <a:gd name="G28" fmla="cos 7200 -5242880"/>
                <a:gd name="G29" fmla="sin 7200 -524288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8519680"/>
                <a:gd name="G36" fmla="sin G34 -8519680"/>
                <a:gd name="G37" fmla="+/ -8519680 -524288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8004 w 21600"/>
                <a:gd name="T5" fmla="*/ 368 h 21600"/>
                <a:gd name="T6" fmla="*/ 5014 w 21600"/>
                <a:gd name="T7" fmla="*/ 3905 h 21600"/>
                <a:gd name="T8" fmla="*/ 8936 w 21600"/>
                <a:gd name="T9" fmla="*/ 3845 h 21600"/>
                <a:gd name="T10" fmla="*/ 13144 w 21600"/>
                <a:gd name="T11" fmla="*/ -2495 h 21600"/>
                <a:gd name="T12" fmla="*/ 16794 w 21600"/>
                <a:gd name="T13" fmla="*/ 2717 h 21600"/>
                <a:gd name="T14" fmla="*/ 11581 w 21600"/>
                <a:gd name="T15" fmla="*/ 6368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2050" y="3709"/>
                  </a:moveTo>
                  <a:cubicBezTo>
                    <a:pt x="11637" y="3636"/>
                    <a:pt x="11219" y="3600"/>
                    <a:pt x="10800" y="3600"/>
                  </a:cubicBezTo>
                  <a:cubicBezTo>
                    <a:pt x="9107" y="3599"/>
                    <a:pt x="7468" y="4196"/>
                    <a:pt x="6171" y="5284"/>
                  </a:cubicBezTo>
                  <a:lnTo>
                    <a:pt x="3857" y="2526"/>
                  </a:lnTo>
                  <a:cubicBezTo>
                    <a:pt x="5802" y="894"/>
                    <a:pt x="8260" y="-1"/>
                    <a:pt x="10800" y="0"/>
                  </a:cubicBezTo>
                  <a:cubicBezTo>
                    <a:pt x="11428" y="0"/>
                    <a:pt x="12056" y="54"/>
                    <a:pt x="12675" y="164"/>
                  </a:cubicBezTo>
                  <a:lnTo>
                    <a:pt x="13144" y="-2495"/>
                  </a:lnTo>
                  <a:lnTo>
                    <a:pt x="16794" y="2717"/>
                  </a:lnTo>
                  <a:lnTo>
                    <a:pt x="11581" y="6368"/>
                  </a:lnTo>
                  <a:lnTo>
                    <a:pt x="12050" y="370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" name="_s1031"/>
            <p:cNvSpPr>
              <a:spLocks noChangeArrowheads="1"/>
            </p:cNvSpPr>
            <p:nvPr/>
          </p:nvSpPr>
          <p:spPr bwMode="auto">
            <a:xfrm>
              <a:off x="3355" y="1542"/>
              <a:ext cx="729" cy="7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2. Показатель развитости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сообщества – </a:t>
              </a:r>
              <a:r>
                <a:rPr kumimoji="0" lang="ru-RU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удовлет-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воренность</a:t>
              </a: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   человека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(сущность </a:t>
              </a: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SC</a:t>
              </a: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)</a:t>
              </a:r>
            </a:p>
          </p:txBody>
        </p:sp>
        <p:sp>
          <p:nvSpPr>
            <p:cNvPr id="7" name="_s1032"/>
            <p:cNvSpPr>
              <a:spLocks noChangeArrowheads="1"/>
            </p:cNvSpPr>
            <p:nvPr/>
          </p:nvSpPr>
          <p:spPr bwMode="auto">
            <a:xfrm>
              <a:off x="2494" y="3037"/>
              <a:ext cx="729" cy="7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3. Наличие </a:t>
              </a:r>
              <a:r>
                <a:rPr kumimoji="0" lang="ru-RU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высоких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Технологий,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позволяющих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рентабельно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использовать вторичные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и нетрадиционные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ресурсы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(условие реализуемости) </a:t>
              </a:r>
            </a:p>
          </p:txBody>
        </p:sp>
        <p:sp>
          <p:nvSpPr>
            <p:cNvPr id="8" name="_s1033"/>
            <p:cNvSpPr>
              <a:spLocks noChangeArrowheads="1"/>
            </p:cNvSpPr>
            <p:nvPr/>
          </p:nvSpPr>
          <p:spPr bwMode="auto">
            <a:xfrm>
              <a:off x="1629" y="1543"/>
              <a:ext cx="729" cy="7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1. Человек – основной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ресурс</a:t>
              </a: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 производства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(целесообразность)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2758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9"/>
          <p:cNvSpPr>
            <a:spLocks noChangeArrowheads="1"/>
          </p:cNvSpPr>
          <p:nvPr/>
        </p:nvSpPr>
        <p:spPr bwMode="auto">
          <a:xfrm>
            <a:off x="1979613" y="2924175"/>
            <a:ext cx="4897437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1908175" y="3141663"/>
            <a:ext cx="49688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/>
              <a:t>П р о е к т и р о в а н и е </a:t>
            </a:r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>
            <a:off x="1908175" y="2060575"/>
            <a:ext cx="936625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250825" y="1484313"/>
            <a:ext cx="295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Общеметодологические  основы проектирования</a:t>
            </a:r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 flipH="1">
            <a:off x="5219700" y="2133600"/>
            <a:ext cx="1081088" cy="790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4643438" y="1628775"/>
            <a:ext cx="42497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ru-RU"/>
              <a:t>Особенности проектирования в образовании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3419475" y="1125538"/>
            <a:ext cx="38893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1">
                <a:solidFill>
                  <a:srgbClr val="CC3300"/>
                </a:solidFill>
              </a:rPr>
              <a:t>Образовательные технологии 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2771775" y="549275"/>
            <a:ext cx="33131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1">
                <a:solidFill>
                  <a:srgbClr val="CC3300"/>
                </a:solidFill>
              </a:rPr>
              <a:t>Законы педагогики</a:t>
            </a:r>
          </a:p>
        </p:txBody>
      </p:sp>
      <p:sp>
        <p:nvSpPr>
          <p:cNvPr id="3085" name="AutoShape 13"/>
          <p:cNvSpPr>
            <a:spLocks noChangeArrowheads="1"/>
          </p:cNvSpPr>
          <p:nvPr/>
        </p:nvSpPr>
        <p:spPr bwMode="auto">
          <a:xfrm>
            <a:off x="3851275" y="3933825"/>
            <a:ext cx="792163" cy="4318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2555875" y="4581525"/>
            <a:ext cx="36718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1">
                <a:solidFill>
                  <a:srgbClr val="CC3300"/>
                </a:solidFill>
              </a:rPr>
              <a:t>Модернизация образования</a:t>
            </a:r>
          </a:p>
        </p:txBody>
      </p:sp>
      <p:sp>
        <p:nvSpPr>
          <p:cNvPr id="3087" name="Line 15"/>
          <p:cNvSpPr>
            <a:spLocks noChangeShapeType="1"/>
          </p:cNvSpPr>
          <p:nvPr/>
        </p:nvSpPr>
        <p:spPr bwMode="auto">
          <a:xfrm flipV="1">
            <a:off x="2700338" y="4941888"/>
            <a:ext cx="142875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8" name="Line 16"/>
          <p:cNvSpPr>
            <a:spLocks noChangeShapeType="1"/>
          </p:cNvSpPr>
          <p:nvPr/>
        </p:nvSpPr>
        <p:spPr bwMode="auto">
          <a:xfrm flipV="1">
            <a:off x="3419475" y="4941888"/>
            <a:ext cx="142875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 flipV="1">
            <a:off x="4067175" y="4941888"/>
            <a:ext cx="142875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0" name="Line 18"/>
          <p:cNvSpPr>
            <a:spLocks noChangeShapeType="1"/>
          </p:cNvSpPr>
          <p:nvPr/>
        </p:nvSpPr>
        <p:spPr bwMode="auto">
          <a:xfrm flipV="1">
            <a:off x="4859338" y="4941888"/>
            <a:ext cx="142875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1258888" y="6165850"/>
            <a:ext cx="52562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/>
              <a:t>Новые социальные запросы</a:t>
            </a:r>
          </a:p>
        </p:txBody>
      </p:sp>
      <p:sp>
        <p:nvSpPr>
          <p:cNvPr id="3094" name="AutoShape 22"/>
          <p:cNvSpPr>
            <a:spLocks noChangeArrowheads="1"/>
          </p:cNvSpPr>
          <p:nvPr/>
        </p:nvSpPr>
        <p:spPr bwMode="auto">
          <a:xfrm rot="5400000">
            <a:off x="7296944" y="991394"/>
            <a:ext cx="360362" cy="914400"/>
          </a:xfrm>
          <a:custGeom>
            <a:avLst/>
            <a:gdLst>
              <a:gd name="T0" fmla="*/ 1171827931 w 21600"/>
              <a:gd name="T1" fmla="*/ 0 h 21600"/>
              <a:gd name="T2" fmla="*/ 1171827931 w 21600"/>
              <a:gd name="T3" fmla="*/ 2147483647 h 21600"/>
              <a:gd name="T4" fmla="*/ 250773489 w 21600"/>
              <a:gd name="T5" fmla="*/ 2147483647 h 21600"/>
              <a:gd name="T6" fmla="*/ 1673380115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95" name="AutoShape 23"/>
          <p:cNvSpPr>
            <a:spLocks noChangeArrowheads="1"/>
          </p:cNvSpPr>
          <p:nvPr/>
        </p:nvSpPr>
        <p:spPr bwMode="auto">
          <a:xfrm rot="5400000">
            <a:off x="5471319" y="440531"/>
            <a:ext cx="433388" cy="93662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524607798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1945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2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2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2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3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3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animBg="1"/>
      <p:bldP spid="3078" grpId="0"/>
      <p:bldP spid="3079" grpId="0" animBg="1"/>
      <p:bldP spid="3082" grpId="0"/>
      <p:bldP spid="3083" grpId="0"/>
      <p:bldP spid="3084" grpId="0"/>
      <p:bldP spid="3085" grpId="0" animBg="1"/>
      <p:bldP spid="3086" grpId="0"/>
      <p:bldP spid="3087" grpId="0" animBg="1"/>
      <p:bldP spid="3088" grpId="0" animBg="1"/>
      <p:bldP spid="3089" grpId="0" animBg="1"/>
      <p:bldP spid="3090" grpId="0" animBg="1"/>
      <p:bldP spid="3091" grpId="0"/>
      <p:bldP spid="3094" grpId="0" animBg="1"/>
      <p:bldP spid="309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>
            <a:normAutofit fontScale="90000"/>
          </a:bodyPr>
          <a:lstStyle/>
          <a:p>
            <a:r>
              <a:rPr lang="ru-RU" smtClean="0"/>
              <a:t>Проект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3850" y="4652963"/>
            <a:ext cx="3455988" cy="1079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Si </a:t>
            </a:r>
            <a:r>
              <a:rPr lang="en-US" sz="1200" dirty="0"/>
              <a:t>1</a:t>
            </a:r>
            <a:endParaRPr lang="ru-RU" sz="1200" dirty="0"/>
          </a:p>
          <a:p>
            <a:pPr algn="ctr">
              <a:defRPr/>
            </a:pPr>
            <a:r>
              <a:rPr lang="ru-RU" sz="1600" dirty="0"/>
              <a:t>(традиционная практика, система работы, ОУ или его подструктура)</a:t>
            </a:r>
          </a:p>
        </p:txBody>
      </p:sp>
      <p:sp>
        <p:nvSpPr>
          <p:cNvPr id="6" name="Куб 5"/>
          <p:cNvSpPr/>
          <p:nvPr/>
        </p:nvSpPr>
        <p:spPr>
          <a:xfrm>
            <a:off x="6372225" y="1844675"/>
            <a:ext cx="2008188" cy="150495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Si </a:t>
            </a:r>
            <a:r>
              <a:rPr lang="en-US" sz="1200" dirty="0"/>
              <a:t>2</a:t>
            </a:r>
            <a:endParaRPr lang="ru-RU" sz="1200" dirty="0"/>
          </a:p>
        </p:txBody>
      </p:sp>
      <p:cxnSp>
        <p:nvCxnSpPr>
          <p:cNvPr id="8" name="Соединительная линия уступом 7"/>
          <p:cNvCxnSpPr/>
          <p:nvPr/>
        </p:nvCxnSpPr>
        <p:spPr>
          <a:xfrm flipV="1">
            <a:off x="3924300" y="2597150"/>
            <a:ext cx="2232025" cy="2055813"/>
          </a:xfrm>
          <a:prstGeom prst="bentConnector3">
            <a:avLst>
              <a:gd name="adj1" fmla="val 16985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Скругленная соединительная линия 9"/>
          <p:cNvCxnSpPr/>
          <p:nvPr/>
        </p:nvCxnSpPr>
        <p:spPr>
          <a:xfrm rot="5400000" flipH="1" flipV="1">
            <a:off x="4136231" y="3353594"/>
            <a:ext cx="2024063" cy="2016125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Выгнутая вниз стрелка 10"/>
          <p:cNvSpPr/>
          <p:nvPr/>
        </p:nvSpPr>
        <p:spPr>
          <a:xfrm rot="19645081">
            <a:off x="3940175" y="4179888"/>
            <a:ext cx="4032250" cy="123983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7176" name="TextBox 12"/>
          <p:cNvSpPr txBox="1">
            <a:spLocks noChangeArrowheads="1"/>
          </p:cNvSpPr>
          <p:nvPr/>
        </p:nvSpPr>
        <p:spPr bwMode="auto">
          <a:xfrm>
            <a:off x="179388" y="1268413"/>
            <a:ext cx="3744912" cy="258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/>
              <a:t>Проект включает:</a:t>
            </a:r>
          </a:p>
          <a:p>
            <a:pPr eaLnBrk="1" hangingPunct="1"/>
            <a:r>
              <a:rPr lang="ru-RU"/>
              <a:t>1 Анализ ситуации1 (противоречия, проблемы)</a:t>
            </a:r>
          </a:p>
          <a:p>
            <a:pPr eaLnBrk="1" hangingPunct="1"/>
            <a:r>
              <a:rPr lang="ru-RU"/>
              <a:t>2.Планируемую цель (идеальное состояние</a:t>
            </a:r>
            <a:r>
              <a:rPr lang="en-US"/>
              <a:t> Si</a:t>
            </a:r>
            <a:r>
              <a:rPr lang="en-US" sz="1200"/>
              <a:t>2</a:t>
            </a:r>
            <a:r>
              <a:rPr lang="ru-RU"/>
              <a:t> </a:t>
            </a:r>
            <a:endParaRPr lang="en-US"/>
          </a:p>
          <a:p>
            <a:pPr eaLnBrk="1" hangingPunct="1"/>
            <a:r>
              <a:rPr lang="en-US"/>
              <a:t>3</a:t>
            </a:r>
            <a:r>
              <a:rPr lang="ru-RU"/>
              <a:t>. Средство, обеспечивающее достижение идеального состояния</a:t>
            </a:r>
          </a:p>
          <a:p>
            <a:pPr eaLnBrk="1" hangingPunct="1"/>
            <a:r>
              <a:rPr lang="ru-RU"/>
              <a:t>4. Путь перехода </a:t>
            </a:r>
          </a:p>
        </p:txBody>
      </p:sp>
    </p:spTree>
    <p:extLst>
      <p:ext uri="{BB962C8B-B14F-4D97-AF65-F5344CB8AC3E}">
        <p14:creationId xmlns:p14="http://schemas.microsoft.com/office/powerpoint/2010/main" val="1738948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9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611188" y="1557338"/>
            <a:ext cx="865187" cy="7191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Элементы аппарата Проекта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684213" y="1700213"/>
            <a:ext cx="935037" cy="1008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755650" y="2060575"/>
            <a:ext cx="1135063" cy="1208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Двойные фигурные скобки 7"/>
          <p:cNvSpPr/>
          <p:nvPr/>
        </p:nvSpPr>
        <p:spPr>
          <a:xfrm>
            <a:off x="323850" y="1700213"/>
            <a:ext cx="1871663" cy="1441450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484438" y="2205038"/>
            <a:ext cx="19431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1600" b="1">
                <a:latin typeface="Calibri" pitchFamily="34" charset="0"/>
              </a:rPr>
              <a:t>Проблема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508625" y="2133600"/>
            <a:ext cx="1727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>
                <a:latin typeface="Calibri" pitchFamily="34" charset="0"/>
              </a:rPr>
              <a:t>Цель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79838" y="1268413"/>
            <a:ext cx="1512887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Т Е М А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995738" y="2636838"/>
            <a:ext cx="1296987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Гипотеза</a:t>
            </a:r>
          </a:p>
        </p:txBody>
      </p:sp>
      <p:sp>
        <p:nvSpPr>
          <p:cNvPr id="13" name="Содержимое 3"/>
          <p:cNvSpPr txBox="1">
            <a:spLocks/>
          </p:cNvSpPr>
          <p:nvPr/>
        </p:nvSpPr>
        <p:spPr bwMode="auto">
          <a:xfrm>
            <a:off x="3348038" y="3573463"/>
            <a:ext cx="792162" cy="283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ru-RU" sz="2400">
                <a:latin typeface="Calibri" pitchFamily="34" charset="0"/>
              </a:rPr>
              <a:t>1</a:t>
            </a:r>
          </a:p>
          <a:p>
            <a:pPr eaLnBrk="1" hangingPunct="1">
              <a:spcBef>
                <a:spcPct val="20000"/>
              </a:spcBef>
            </a:pPr>
            <a:r>
              <a:rPr lang="ru-RU" sz="2400">
                <a:latin typeface="Calibri" pitchFamily="34" charset="0"/>
              </a:rPr>
              <a:t>2</a:t>
            </a:r>
          </a:p>
          <a:p>
            <a:pPr eaLnBrk="1" hangingPunct="1">
              <a:spcBef>
                <a:spcPct val="20000"/>
              </a:spcBef>
            </a:pPr>
            <a:r>
              <a:rPr lang="ru-RU" sz="2400">
                <a:latin typeface="Calibri" pitchFamily="34" charset="0"/>
              </a:rPr>
              <a:t>3</a:t>
            </a:r>
          </a:p>
          <a:p>
            <a:pPr eaLnBrk="1" hangingPunct="1">
              <a:spcBef>
                <a:spcPct val="20000"/>
              </a:spcBef>
            </a:pPr>
            <a:r>
              <a:rPr lang="ru-RU" sz="2400">
                <a:latin typeface="Calibri" pitchFamily="34" charset="0"/>
              </a:rPr>
              <a:t>4</a:t>
            </a:r>
          </a:p>
          <a:p>
            <a:pPr eaLnBrk="1" hangingPunct="1">
              <a:spcBef>
                <a:spcPct val="20000"/>
              </a:spcBef>
            </a:pPr>
            <a:r>
              <a:rPr lang="ru-RU" sz="2400">
                <a:latin typeface="Calibri" pitchFamily="34" charset="0"/>
              </a:rPr>
              <a:t>5</a:t>
            </a:r>
          </a:p>
        </p:txBody>
      </p:sp>
      <p:sp>
        <p:nvSpPr>
          <p:cNvPr id="14" name="Содержимое 3"/>
          <p:cNvSpPr txBox="1">
            <a:spLocks/>
          </p:cNvSpPr>
          <p:nvPr/>
        </p:nvSpPr>
        <p:spPr bwMode="auto">
          <a:xfrm>
            <a:off x="5435600" y="3573463"/>
            <a:ext cx="792163" cy="283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ru-RU" sz="2400">
                <a:latin typeface="Calibri" pitchFamily="34" charset="0"/>
              </a:rPr>
              <a:t>1</a:t>
            </a:r>
          </a:p>
          <a:p>
            <a:pPr eaLnBrk="1" hangingPunct="1">
              <a:spcBef>
                <a:spcPct val="20000"/>
              </a:spcBef>
            </a:pPr>
            <a:r>
              <a:rPr lang="ru-RU" sz="2400">
                <a:latin typeface="Calibri" pitchFamily="34" charset="0"/>
              </a:rPr>
              <a:t>2</a:t>
            </a:r>
          </a:p>
          <a:p>
            <a:pPr eaLnBrk="1" hangingPunct="1">
              <a:spcBef>
                <a:spcPct val="20000"/>
              </a:spcBef>
            </a:pPr>
            <a:r>
              <a:rPr lang="ru-RU" sz="2400">
                <a:latin typeface="Calibri" pitchFamily="34" charset="0"/>
              </a:rPr>
              <a:t>3</a:t>
            </a:r>
          </a:p>
          <a:p>
            <a:pPr eaLnBrk="1" hangingPunct="1">
              <a:spcBef>
                <a:spcPct val="20000"/>
              </a:spcBef>
            </a:pPr>
            <a:r>
              <a:rPr lang="ru-RU" sz="2400">
                <a:latin typeface="Calibri" pitchFamily="34" charset="0"/>
              </a:rPr>
              <a:t>4</a:t>
            </a:r>
          </a:p>
          <a:p>
            <a:pPr eaLnBrk="1" hangingPunct="1">
              <a:spcBef>
                <a:spcPct val="20000"/>
              </a:spcBef>
            </a:pPr>
            <a:r>
              <a:rPr lang="ru-RU" sz="2400">
                <a:latin typeface="Calibri" pitchFamily="34" charset="0"/>
              </a:rPr>
              <a:t>5</a:t>
            </a:r>
          </a:p>
        </p:txBody>
      </p:sp>
      <p:sp>
        <p:nvSpPr>
          <p:cNvPr id="15" name="Стрелка вправо 14"/>
          <p:cNvSpPr/>
          <p:nvPr/>
        </p:nvSpPr>
        <p:spPr>
          <a:xfrm>
            <a:off x="4284663" y="4508500"/>
            <a:ext cx="719137" cy="4333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158" name="TextBox 15"/>
          <p:cNvSpPr txBox="1">
            <a:spLocks noChangeArrowheads="1"/>
          </p:cNvSpPr>
          <p:nvPr/>
        </p:nvSpPr>
        <p:spPr bwMode="auto">
          <a:xfrm>
            <a:off x="1042988" y="2276475"/>
            <a:ext cx="79216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>
                <a:latin typeface="Calibri" pitchFamily="34" charset="0"/>
              </a:rPr>
              <a:t>Противоречия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771775" y="3860800"/>
            <a:ext cx="360363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>
                <a:solidFill>
                  <a:srgbClr val="7030A0"/>
                </a:solidFill>
                <a:latin typeface="Calibri" pitchFamily="34" charset="0"/>
              </a:rPr>
              <a:t>З А Д А Ч И 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084888" y="3573463"/>
            <a:ext cx="358775" cy="258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b="1">
                <a:solidFill>
                  <a:srgbClr val="7030A0"/>
                </a:solidFill>
                <a:latin typeface="Calibri" pitchFamily="34" charset="0"/>
              </a:rPr>
              <a:t>Положения </a:t>
            </a:r>
          </a:p>
        </p:txBody>
      </p:sp>
      <p:sp>
        <p:nvSpPr>
          <p:cNvPr id="19" name="Стрелка вправо 18"/>
          <p:cNvSpPr/>
          <p:nvPr/>
        </p:nvSpPr>
        <p:spPr>
          <a:xfrm>
            <a:off x="6732588" y="3933825"/>
            <a:ext cx="503237" cy="1295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7380288" y="4221163"/>
            <a:ext cx="17637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>
                <a:latin typeface="Calibri" pitchFamily="34" charset="0"/>
              </a:rPr>
              <a:t>Рекомендации</a:t>
            </a:r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3779838" y="2276475"/>
            <a:ext cx="143986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Скругленная прямоугольная выноска 20"/>
          <p:cNvSpPr/>
          <p:nvPr/>
        </p:nvSpPr>
        <p:spPr>
          <a:xfrm>
            <a:off x="6227763" y="1557338"/>
            <a:ext cx="3097212" cy="1871662"/>
          </a:xfrm>
          <a:prstGeom prst="wedgeRoundRectCallout">
            <a:avLst>
              <a:gd name="adj1" fmla="val -84977"/>
              <a:gd name="adj2" fmla="val 1851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Предположение о том, как будет достигаться Цель.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Описание </a:t>
            </a:r>
            <a:r>
              <a:rPr lang="ru-RU" b="1" dirty="0"/>
              <a:t>базового ПП, </a:t>
            </a:r>
            <a:r>
              <a:rPr lang="ru-RU" dirty="0"/>
              <a:t>его типа с уточнением результата, средств Де ученика (</a:t>
            </a:r>
            <a:r>
              <a:rPr lang="ru-RU" dirty="0" err="1"/>
              <a:t>ОПТх</a:t>
            </a:r>
            <a:r>
              <a:rPr lang="ru-RU" dirty="0"/>
              <a:t>) .</a:t>
            </a:r>
          </a:p>
        </p:txBody>
      </p:sp>
    </p:spTree>
    <p:extLst>
      <p:ext uri="{BB962C8B-B14F-4D97-AF65-F5344CB8AC3E}">
        <p14:creationId xmlns:p14="http://schemas.microsoft.com/office/powerpoint/2010/main" val="3457902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8" dur="3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  <p:bldP spid="14" grpId="0"/>
      <p:bldP spid="15" grpId="0" animBg="1"/>
      <p:bldP spid="17" grpId="0"/>
      <p:bldP spid="18" grpId="0"/>
      <p:bldP spid="19" grpId="0" animBg="1"/>
      <p:bldP spid="20" grpId="0"/>
      <p:bldP spid="2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13370" y="6524183"/>
            <a:ext cx="35638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i="1" dirty="0" smtClean="0"/>
              <a:t>Источник: Пригожин А.И. Цели и ценности. – М.: 2006?</a:t>
            </a:r>
            <a:endParaRPr lang="ru-RU" sz="1000" i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771800" y="1268760"/>
            <a:ext cx="4536504" cy="5472608"/>
          </a:xfrm>
          <a:prstGeom prst="rect">
            <a:avLst/>
          </a:prstGeom>
          <a:solidFill>
            <a:srgbClr val="E7D6B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43817" y="1268760"/>
            <a:ext cx="2327983" cy="54726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Истоки результатов труда</a:t>
            </a:r>
            <a:endParaRPr lang="ru-RU" dirty="0"/>
          </a:p>
        </p:txBody>
      </p:sp>
      <p:sp>
        <p:nvSpPr>
          <p:cNvPr id="16" name="Полилиния 15"/>
          <p:cNvSpPr/>
          <p:nvPr/>
        </p:nvSpPr>
        <p:spPr>
          <a:xfrm>
            <a:off x="457200" y="2578209"/>
            <a:ext cx="7355160" cy="1071191"/>
          </a:xfrm>
          <a:custGeom>
            <a:avLst/>
            <a:gdLst>
              <a:gd name="connsiteX0" fmla="*/ 0 w 7355160"/>
              <a:gd name="connsiteY0" fmla="*/ 267798 h 1071191"/>
              <a:gd name="connsiteX1" fmla="*/ 6819565 w 7355160"/>
              <a:gd name="connsiteY1" fmla="*/ 267798 h 1071191"/>
              <a:gd name="connsiteX2" fmla="*/ 6819565 w 7355160"/>
              <a:gd name="connsiteY2" fmla="*/ 0 h 1071191"/>
              <a:gd name="connsiteX3" fmla="*/ 7355160 w 7355160"/>
              <a:gd name="connsiteY3" fmla="*/ 535596 h 1071191"/>
              <a:gd name="connsiteX4" fmla="*/ 6819565 w 7355160"/>
              <a:gd name="connsiteY4" fmla="*/ 1071191 h 1071191"/>
              <a:gd name="connsiteX5" fmla="*/ 6819565 w 7355160"/>
              <a:gd name="connsiteY5" fmla="*/ 803393 h 1071191"/>
              <a:gd name="connsiteX6" fmla="*/ 0 w 7355160"/>
              <a:gd name="connsiteY6" fmla="*/ 803393 h 1071191"/>
              <a:gd name="connsiteX7" fmla="*/ 0 w 7355160"/>
              <a:gd name="connsiteY7" fmla="*/ 267798 h 107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355160" h="1071191">
                <a:moveTo>
                  <a:pt x="0" y="267798"/>
                </a:moveTo>
                <a:lnTo>
                  <a:pt x="6819565" y="267798"/>
                </a:lnTo>
                <a:lnTo>
                  <a:pt x="6819565" y="0"/>
                </a:lnTo>
                <a:lnTo>
                  <a:pt x="7355160" y="535596"/>
                </a:lnTo>
                <a:lnTo>
                  <a:pt x="6819565" y="1071191"/>
                </a:lnTo>
                <a:lnTo>
                  <a:pt x="6819565" y="803393"/>
                </a:lnTo>
                <a:lnTo>
                  <a:pt x="0" y="803393"/>
                </a:lnTo>
                <a:lnTo>
                  <a:pt x="0" y="267798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0010" tIns="347808" rIns="521798" bIns="437850" numCol="1" spcCol="1270" anchor="ctr" anchorCtr="0">
            <a:noAutofit/>
          </a:bodyPr>
          <a:lstStyle/>
          <a:p>
            <a:pPr lvl="0" algn="l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100" kern="1200" dirty="0" smtClean="0"/>
              <a:t>Нормы</a:t>
            </a:r>
            <a:endParaRPr lang="ru-RU" sz="2100" kern="1200" dirty="0"/>
          </a:p>
        </p:txBody>
      </p:sp>
      <p:sp>
        <p:nvSpPr>
          <p:cNvPr id="17" name="Полилиния 16"/>
          <p:cNvSpPr/>
          <p:nvPr/>
        </p:nvSpPr>
        <p:spPr>
          <a:xfrm>
            <a:off x="457200" y="3404251"/>
            <a:ext cx="2265389" cy="2420573"/>
          </a:xfrm>
          <a:custGeom>
            <a:avLst/>
            <a:gdLst>
              <a:gd name="connsiteX0" fmla="*/ 0 w 2265389"/>
              <a:gd name="connsiteY0" fmla="*/ 0 h 2063509"/>
              <a:gd name="connsiteX1" fmla="*/ 2265389 w 2265389"/>
              <a:gd name="connsiteY1" fmla="*/ 0 h 2063509"/>
              <a:gd name="connsiteX2" fmla="*/ 2265389 w 2265389"/>
              <a:gd name="connsiteY2" fmla="*/ 2063509 h 2063509"/>
              <a:gd name="connsiteX3" fmla="*/ 0 w 2265389"/>
              <a:gd name="connsiteY3" fmla="*/ 2063509 h 2063509"/>
              <a:gd name="connsiteX4" fmla="*/ 0 w 2265389"/>
              <a:gd name="connsiteY4" fmla="*/ 0 h 2063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5389" h="2063509">
                <a:moveTo>
                  <a:pt x="0" y="0"/>
                </a:moveTo>
                <a:lnTo>
                  <a:pt x="2265389" y="0"/>
                </a:lnTo>
                <a:lnTo>
                  <a:pt x="2265389" y="2063509"/>
                </a:lnTo>
                <a:lnTo>
                  <a:pt x="0" y="206350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340" tIns="53340" rIns="53340" bIns="53340" numCol="1" spcCol="1270" anchor="t" anchorCtr="0"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kern="1200" dirty="0" smtClean="0">
                <a:solidFill>
                  <a:srgbClr val="C00000"/>
                </a:solidFill>
              </a:rPr>
              <a:t>Этические нормы: законные, негласные, корпоративные, общечеловеческие, личностные, высокие.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dirty="0" smtClean="0">
                <a:solidFill>
                  <a:srgbClr val="C00000"/>
                </a:solidFill>
              </a:rPr>
              <a:t>Принципы: Главное дело, покой, связи, отношение начальства, отчетность, семья, свобода,  бизнес, репутация, … </a:t>
            </a:r>
            <a:r>
              <a:rPr lang="ru-RU" sz="1400" kern="1200" dirty="0" smtClean="0">
                <a:solidFill>
                  <a:srgbClr val="C00000"/>
                </a:solidFill>
              </a:rPr>
              <a:t> </a:t>
            </a:r>
            <a:endParaRPr lang="ru-RU" sz="1400" kern="1200" dirty="0">
              <a:solidFill>
                <a:srgbClr val="C00000"/>
              </a:solidFill>
            </a:endParaRPr>
          </a:p>
        </p:txBody>
      </p:sp>
      <p:sp>
        <p:nvSpPr>
          <p:cNvPr id="18" name="Полилиния 17"/>
          <p:cNvSpPr/>
          <p:nvPr/>
        </p:nvSpPr>
        <p:spPr>
          <a:xfrm>
            <a:off x="2722589" y="2935273"/>
            <a:ext cx="5089770" cy="1071191"/>
          </a:xfrm>
          <a:custGeom>
            <a:avLst/>
            <a:gdLst>
              <a:gd name="connsiteX0" fmla="*/ 0 w 5089770"/>
              <a:gd name="connsiteY0" fmla="*/ 267798 h 1071191"/>
              <a:gd name="connsiteX1" fmla="*/ 4554175 w 5089770"/>
              <a:gd name="connsiteY1" fmla="*/ 267798 h 1071191"/>
              <a:gd name="connsiteX2" fmla="*/ 4554175 w 5089770"/>
              <a:gd name="connsiteY2" fmla="*/ 0 h 1071191"/>
              <a:gd name="connsiteX3" fmla="*/ 5089770 w 5089770"/>
              <a:gd name="connsiteY3" fmla="*/ 535596 h 1071191"/>
              <a:gd name="connsiteX4" fmla="*/ 4554175 w 5089770"/>
              <a:gd name="connsiteY4" fmla="*/ 1071191 h 1071191"/>
              <a:gd name="connsiteX5" fmla="*/ 4554175 w 5089770"/>
              <a:gd name="connsiteY5" fmla="*/ 803393 h 1071191"/>
              <a:gd name="connsiteX6" fmla="*/ 0 w 5089770"/>
              <a:gd name="connsiteY6" fmla="*/ 803393 h 1071191"/>
              <a:gd name="connsiteX7" fmla="*/ 0 w 5089770"/>
              <a:gd name="connsiteY7" fmla="*/ 267798 h 107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89770" h="1071191">
                <a:moveTo>
                  <a:pt x="0" y="267798"/>
                </a:moveTo>
                <a:lnTo>
                  <a:pt x="4554175" y="267798"/>
                </a:lnTo>
                <a:lnTo>
                  <a:pt x="4554175" y="0"/>
                </a:lnTo>
                <a:lnTo>
                  <a:pt x="5089770" y="535596"/>
                </a:lnTo>
                <a:lnTo>
                  <a:pt x="4554175" y="1071191"/>
                </a:lnTo>
                <a:lnTo>
                  <a:pt x="4554175" y="803393"/>
                </a:lnTo>
                <a:lnTo>
                  <a:pt x="0" y="803393"/>
                </a:lnTo>
                <a:lnTo>
                  <a:pt x="0" y="267798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0010" tIns="347808" rIns="521798" bIns="437850" numCol="1" spcCol="1270" anchor="ctr" anchorCtr="0">
            <a:noAutofit/>
          </a:bodyPr>
          <a:lstStyle/>
          <a:p>
            <a:pPr lvl="0" algn="l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100" kern="1200" dirty="0" smtClean="0"/>
              <a:t>Цели </a:t>
            </a:r>
            <a:endParaRPr lang="ru-RU" sz="2100" kern="1200" dirty="0"/>
          </a:p>
        </p:txBody>
      </p:sp>
      <p:sp>
        <p:nvSpPr>
          <p:cNvPr id="19" name="Полилиния 18"/>
          <p:cNvSpPr/>
          <p:nvPr/>
        </p:nvSpPr>
        <p:spPr>
          <a:xfrm>
            <a:off x="2722589" y="3761316"/>
            <a:ext cx="2265389" cy="2063509"/>
          </a:xfrm>
          <a:custGeom>
            <a:avLst/>
            <a:gdLst>
              <a:gd name="connsiteX0" fmla="*/ 0 w 2265389"/>
              <a:gd name="connsiteY0" fmla="*/ 0 h 2063509"/>
              <a:gd name="connsiteX1" fmla="*/ 2265389 w 2265389"/>
              <a:gd name="connsiteY1" fmla="*/ 0 h 2063509"/>
              <a:gd name="connsiteX2" fmla="*/ 2265389 w 2265389"/>
              <a:gd name="connsiteY2" fmla="*/ 2063509 h 2063509"/>
              <a:gd name="connsiteX3" fmla="*/ 0 w 2265389"/>
              <a:gd name="connsiteY3" fmla="*/ 2063509 h 2063509"/>
              <a:gd name="connsiteX4" fmla="*/ 0 w 2265389"/>
              <a:gd name="connsiteY4" fmla="*/ 0 h 2063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5389" h="2063509">
                <a:moveTo>
                  <a:pt x="0" y="0"/>
                </a:moveTo>
                <a:lnTo>
                  <a:pt x="2265389" y="0"/>
                </a:lnTo>
                <a:lnTo>
                  <a:pt x="2265389" y="2063509"/>
                </a:lnTo>
                <a:lnTo>
                  <a:pt x="0" y="206350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340" tIns="53340" rIns="53340" bIns="53340" numCol="1" spcCol="1270" anchor="t" anchorCtr="0">
            <a:noAutofit/>
          </a:bodyPr>
          <a:lstStyle/>
          <a:p>
            <a:pPr lvl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kern="1200" dirty="0" smtClean="0"/>
              <a:t>Цели: построить, оставить след, открыть новое, заработать, «освоить  транш»</a:t>
            </a:r>
            <a:endParaRPr lang="ru-RU" sz="1400" kern="12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8100392" y="3140968"/>
            <a:ext cx="719137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8100393" y="3212976"/>
            <a:ext cx="719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/>
              <a:t>Р</a:t>
            </a:r>
            <a:endParaRPr lang="ru-RU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467544" y="1628800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Ценности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3817" y="609329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Образование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131840" y="6277962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/>
              <a:t>Профподготовка</a:t>
            </a:r>
            <a:r>
              <a:rPr lang="ru-RU" dirty="0" smtClean="0"/>
              <a:t> </a:t>
            </a:r>
            <a:endParaRPr lang="ru-RU" dirty="0"/>
          </a:p>
        </p:txBody>
      </p:sp>
      <p:grpSp>
        <p:nvGrpSpPr>
          <p:cNvPr id="12" name="Группа 11"/>
          <p:cNvGrpSpPr/>
          <p:nvPr/>
        </p:nvGrpSpPr>
        <p:grpSpPr>
          <a:xfrm>
            <a:off x="5814981" y="3129575"/>
            <a:ext cx="2251201" cy="1071191"/>
            <a:chOff x="4530778" y="852032"/>
            <a:chExt cx="2824381" cy="1071191"/>
          </a:xfrm>
        </p:grpSpPr>
        <p:sp>
          <p:nvSpPr>
            <p:cNvPr id="13" name="Стрелка вправо 12"/>
            <p:cNvSpPr/>
            <p:nvPr/>
          </p:nvSpPr>
          <p:spPr>
            <a:xfrm>
              <a:off x="4530778" y="852032"/>
              <a:ext cx="2824381" cy="1071191"/>
            </a:xfrm>
            <a:prstGeom prst="rightArrow">
              <a:avLst>
                <a:gd name="adj1" fmla="val 50000"/>
                <a:gd name="adj2" fmla="val 5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Стрелка вправо 4"/>
            <p:cNvSpPr/>
            <p:nvPr/>
          </p:nvSpPr>
          <p:spPr>
            <a:xfrm>
              <a:off x="4563898" y="1119830"/>
              <a:ext cx="2791261" cy="53559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254000" bIns="170052" numCol="1" spcCol="1270" anchor="ctr" anchorCtr="0">
              <a:noAutofit/>
            </a:bodyPr>
            <a:lstStyle/>
            <a:p>
              <a:pPr lvl="0" algn="l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kern="1200" dirty="0" smtClean="0"/>
                <a:t>Финансирование </a:t>
              </a:r>
              <a:endParaRPr lang="ru-RU" kern="1200" dirty="0"/>
            </a:p>
          </p:txBody>
        </p:sp>
      </p:grpSp>
      <p:sp>
        <p:nvSpPr>
          <p:cNvPr id="20" name="Полилиния 19"/>
          <p:cNvSpPr/>
          <p:nvPr/>
        </p:nvSpPr>
        <p:spPr>
          <a:xfrm>
            <a:off x="4987978" y="3292337"/>
            <a:ext cx="2824381" cy="1071191"/>
          </a:xfrm>
          <a:custGeom>
            <a:avLst/>
            <a:gdLst>
              <a:gd name="connsiteX0" fmla="*/ 0 w 2824381"/>
              <a:gd name="connsiteY0" fmla="*/ 267798 h 1071191"/>
              <a:gd name="connsiteX1" fmla="*/ 2288786 w 2824381"/>
              <a:gd name="connsiteY1" fmla="*/ 267798 h 1071191"/>
              <a:gd name="connsiteX2" fmla="*/ 2288786 w 2824381"/>
              <a:gd name="connsiteY2" fmla="*/ 0 h 1071191"/>
              <a:gd name="connsiteX3" fmla="*/ 2824381 w 2824381"/>
              <a:gd name="connsiteY3" fmla="*/ 535596 h 1071191"/>
              <a:gd name="connsiteX4" fmla="*/ 2288786 w 2824381"/>
              <a:gd name="connsiteY4" fmla="*/ 1071191 h 1071191"/>
              <a:gd name="connsiteX5" fmla="*/ 2288786 w 2824381"/>
              <a:gd name="connsiteY5" fmla="*/ 803393 h 1071191"/>
              <a:gd name="connsiteX6" fmla="*/ 0 w 2824381"/>
              <a:gd name="connsiteY6" fmla="*/ 803393 h 1071191"/>
              <a:gd name="connsiteX7" fmla="*/ 0 w 2824381"/>
              <a:gd name="connsiteY7" fmla="*/ 267798 h 107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24381" h="1071191">
                <a:moveTo>
                  <a:pt x="0" y="267798"/>
                </a:moveTo>
                <a:lnTo>
                  <a:pt x="2288786" y="267798"/>
                </a:lnTo>
                <a:lnTo>
                  <a:pt x="2288786" y="0"/>
                </a:lnTo>
                <a:lnTo>
                  <a:pt x="2824381" y="535596"/>
                </a:lnTo>
                <a:lnTo>
                  <a:pt x="2288786" y="1071191"/>
                </a:lnTo>
                <a:lnTo>
                  <a:pt x="2288786" y="803393"/>
                </a:lnTo>
                <a:lnTo>
                  <a:pt x="0" y="803393"/>
                </a:lnTo>
                <a:lnTo>
                  <a:pt x="0" y="267798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0010" tIns="347808" rIns="521798" bIns="437850" numCol="1" spcCol="1270" anchor="ctr" anchorCtr="0">
            <a:noAutofit/>
          </a:bodyPr>
          <a:lstStyle/>
          <a:p>
            <a:pPr lvl="0" algn="l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100" kern="1200" dirty="0" smtClean="0"/>
              <a:t>Технологии </a:t>
            </a:r>
            <a:endParaRPr lang="ru-RU" sz="2100" kern="1200" dirty="0"/>
          </a:p>
        </p:txBody>
      </p:sp>
    </p:spTree>
    <p:extLst>
      <p:ext uri="{BB962C8B-B14F-4D97-AF65-F5344CB8AC3E}">
        <p14:creationId xmlns:p14="http://schemas.microsoft.com/office/powerpoint/2010/main" val="2574709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  <p:bldP spid="16" grpId="0" animBg="1"/>
      <p:bldP spid="17" grpId="0" animBg="1"/>
      <p:bldP spid="18" grpId="0" animBg="1"/>
      <p:bldP spid="19" grpId="0" animBg="1"/>
      <p:bldP spid="7" grpId="0"/>
      <p:bldP spid="8" grpId="0"/>
      <p:bldP spid="11" grpId="0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000" b="1" smtClean="0">
                <a:solidFill>
                  <a:schemeClr val="accent2"/>
                </a:solidFill>
              </a:rPr>
              <a:t>Результаты тестирования школьников по математике и естественным наукам в некоторых странах с переходной и развитой экономикой</a:t>
            </a:r>
          </a:p>
        </p:txBody>
      </p:sp>
      <p:graphicFrame>
        <p:nvGraphicFramePr>
          <p:cNvPr id="7171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346075" y="1511300"/>
          <a:ext cx="8488363" cy="372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Диаграмма" r:id="rId3" imgW="8496300" imgH="3724315" progId="MSGraph.Chart.8">
                  <p:embed followColorScheme="full"/>
                </p:oleObj>
              </mc:Choice>
              <mc:Fallback>
                <p:oleObj name="Диаграмма" r:id="rId3" imgW="8496300" imgH="3724315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075" y="1511300"/>
                        <a:ext cx="8488363" cy="372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768725" y="3759200"/>
            <a:ext cx="1839913" cy="2444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ru-RU" altLang="ru-RU" sz="1600"/>
              <a:t>Средний уровень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546100" y="5465763"/>
            <a:ext cx="7996238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ru-RU" altLang="ru-RU" sz="1400"/>
              <a:t>Использованы оценки учеников в возрасте 9 и 13 лет, полученные в рамках Второго международного анализа прогресса в обучении, проведенного в 1991 году. </a:t>
            </a:r>
          </a:p>
          <a:p>
            <a:r>
              <a:rPr lang="ru-RU" altLang="ru-RU" sz="1400" b="1">
                <a:solidFill>
                  <a:schemeClr val="accent2"/>
                </a:solidFill>
              </a:rPr>
              <a:t>«0» означает среднюю оценку для выборки из 19 стран.</a:t>
            </a:r>
            <a:r>
              <a:rPr lang="ru-RU" altLang="ru-RU" sz="1400">
                <a:solidFill>
                  <a:schemeClr val="accent2"/>
                </a:solidFill>
              </a:rPr>
              <a:t> </a:t>
            </a:r>
            <a:r>
              <a:rPr lang="ru-RU" altLang="ru-RU" sz="1400"/>
              <a:t>Приведены страны, показатели которых оказались выше среднего уровня.</a:t>
            </a:r>
          </a:p>
        </p:txBody>
      </p:sp>
    </p:spTree>
    <p:extLst>
      <p:ext uri="{BB962C8B-B14F-4D97-AF65-F5344CB8AC3E}">
        <p14:creationId xmlns:p14="http://schemas.microsoft.com/office/powerpoint/2010/main" val="30935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/>
          <p:cNvSpPr>
            <a:spLocks noChangeShapeType="1"/>
          </p:cNvSpPr>
          <p:nvPr/>
        </p:nvSpPr>
        <p:spPr bwMode="auto">
          <a:xfrm>
            <a:off x="1524000" y="1600200"/>
            <a:ext cx="548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43" name="Line 3"/>
          <p:cNvSpPr>
            <a:spLocks noChangeShapeType="1"/>
          </p:cNvSpPr>
          <p:nvPr/>
        </p:nvSpPr>
        <p:spPr bwMode="auto">
          <a:xfrm>
            <a:off x="1600200" y="2590800"/>
            <a:ext cx="541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1752600" y="2438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V="1">
            <a:off x="2667000" y="2286000"/>
            <a:ext cx="762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 flipV="1">
            <a:off x="3429000" y="1981200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4267200" y="19812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 flipV="1">
            <a:off x="4267200" y="18288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 flipV="1">
            <a:off x="5257800" y="1752600"/>
            <a:ext cx="990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1600200" y="1752600"/>
            <a:ext cx="1600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ru-RU" sz="2400">
                <a:latin typeface="Times New Roman" pitchFamily="18" charset="0"/>
              </a:rPr>
              <a:t>опыт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4572000" y="2057400"/>
            <a:ext cx="3733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ru-RU" sz="2400">
                <a:latin typeface="Times New Roman" pitchFamily="18" charset="0"/>
              </a:rPr>
              <a:t>Создание нового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1042988" y="2781300"/>
            <a:ext cx="7086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2400" u="sng">
                <a:solidFill>
                  <a:srgbClr val="000000"/>
                </a:solidFill>
                <a:latin typeface="Times New Roman" pitchFamily="18" charset="0"/>
              </a:rPr>
              <a:t>Выпускник ВШ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</a:rPr>
              <a:t> не просто обладает суммой знаний по дисциплинам стандарта ВПО, а профессионал, способный развивать свою отрасль.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250825" y="4076700"/>
            <a:ext cx="8893175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381000" indent="1841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2">
              <a:buFont typeface="Symbol" pitchFamily="18" charset="2"/>
              <a:buChar char="¨"/>
            </a:pPr>
            <a:r>
              <a:rPr lang="ru-RU" sz="2400">
                <a:solidFill>
                  <a:srgbClr val="000000"/>
                </a:solidFill>
                <a:latin typeface="Times New Roman" pitchFamily="18" charset="0"/>
              </a:rPr>
              <a:t>Глубокая общепрофессиональная подготовка</a:t>
            </a:r>
          </a:p>
          <a:p>
            <a:pPr lvl="2">
              <a:buFont typeface="Symbol" pitchFamily="18" charset="2"/>
              <a:buChar char="¨"/>
            </a:pPr>
            <a:r>
              <a:rPr lang="ru-RU" sz="2400">
                <a:solidFill>
                  <a:srgbClr val="000000"/>
                </a:solidFill>
                <a:latin typeface="Times New Roman" pitchFamily="18" charset="0"/>
              </a:rPr>
              <a:t>Творческое мышление и личностные качества профессионала</a:t>
            </a:r>
          </a:p>
          <a:p>
            <a:pPr lvl="2">
              <a:buFont typeface="Symbol" pitchFamily="18" charset="2"/>
              <a:buChar char="¨"/>
            </a:pPr>
            <a:r>
              <a:rPr lang="ru-RU" sz="2400">
                <a:solidFill>
                  <a:srgbClr val="000000"/>
                </a:solidFill>
                <a:latin typeface="Times New Roman" pitchFamily="18" charset="0"/>
              </a:rPr>
              <a:t>Способность самообразовываться (самостоятельно переквалифицироваться)</a:t>
            </a:r>
          </a:p>
          <a:p>
            <a:pPr lvl="2">
              <a:buFont typeface="Symbol" pitchFamily="18" charset="2"/>
              <a:buChar char="¨"/>
            </a:pPr>
            <a:r>
              <a:rPr lang="ru-RU" sz="2400">
                <a:solidFill>
                  <a:srgbClr val="000000"/>
                </a:solidFill>
                <a:latin typeface="Times New Roman" pitchFamily="18" charset="0"/>
              </a:rPr>
              <a:t>Субъектность личности, мотивационная готовность решать проблемы отрасли 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3124200" y="609600"/>
            <a:ext cx="411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2400">
                <a:latin typeface="Times New Roman" pitchFamily="18" charset="0"/>
              </a:rPr>
              <a:t>Высшее образование</a:t>
            </a:r>
          </a:p>
        </p:txBody>
      </p:sp>
    </p:spTree>
    <p:extLst>
      <p:ext uri="{BB962C8B-B14F-4D97-AF65-F5344CB8AC3E}">
        <p14:creationId xmlns:p14="http://schemas.microsoft.com/office/powerpoint/2010/main" val="3922954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ru-RU" sz="2000" dirty="0" smtClean="0"/>
              <a:t>Различия в подготовленности – образованности работника</a:t>
            </a:r>
            <a:endParaRPr lang="ru-RU" sz="2000" dirty="0"/>
          </a:p>
        </p:txBody>
      </p:sp>
      <p:sp>
        <p:nvSpPr>
          <p:cNvPr id="4" name="Rectangle 69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5" name="Group 1"/>
          <p:cNvGrpSpPr>
            <a:grpSpLocks noChangeAspect="1"/>
          </p:cNvGrpSpPr>
          <p:nvPr/>
        </p:nvGrpSpPr>
        <p:grpSpPr bwMode="auto">
          <a:xfrm>
            <a:off x="339931" y="1484784"/>
            <a:ext cx="7595545" cy="4899959"/>
            <a:chOff x="2281" y="11188"/>
            <a:chExt cx="9218" cy="5871"/>
          </a:xfrm>
        </p:grpSpPr>
        <p:sp>
          <p:nvSpPr>
            <p:cNvPr id="6" name="AutoShape 68"/>
            <p:cNvSpPr>
              <a:spLocks noChangeAspect="1" noChangeArrowheads="1" noTextEdit="1"/>
            </p:cNvSpPr>
            <p:nvPr/>
          </p:nvSpPr>
          <p:spPr bwMode="auto">
            <a:xfrm>
              <a:off x="2281" y="11188"/>
              <a:ext cx="9218" cy="58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" name="Line 67"/>
            <p:cNvSpPr>
              <a:spLocks noChangeShapeType="1"/>
            </p:cNvSpPr>
            <p:nvPr/>
          </p:nvSpPr>
          <p:spPr bwMode="auto">
            <a:xfrm flipV="1">
              <a:off x="3510" y="11402"/>
              <a:ext cx="0" cy="534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" name="Line 66"/>
            <p:cNvSpPr>
              <a:spLocks noChangeShapeType="1"/>
            </p:cNvSpPr>
            <p:nvPr/>
          </p:nvSpPr>
          <p:spPr bwMode="auto">
            <a:xfrm>
              <a:off x="3324" y="16605"/>
              <a:ext cx="730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Rectangle 65"/>
            <p:cNvSpPr>
              <a:spLocks noChangeArrowheads="1"/>
            </p:cNvSpPr>
            <p:nvPr/>
          </p:nvSpPr>
          <p:spPr bwMode="auto">
            <a:xfrm>
              <a:off x="4268" y="15856"/>
              <a:ext cx="761" cy="753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" name="Rectangle 64"/>
            <p:cNvSpPr>
              <a:spLocks noChangeArrowheads="1"/>
            </p:cNvSpPr>
            <p:nvPr/>
          </p:nvSpPr>
          <p:spPr bwMode="auto">
            <a:xfrm>
              <a:off x="3507" y="15856"/>
              <a:ext cx="761" cy="753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" name="Rectangle 63"/>
            <p:cNvSpPr>
              <a:spLocks noChangeArrowheads="1"/>
            </p:cNvSpPr>
            <p:nvPr/>
          </p:nvSpPr>
          <p:spPr bwMode="auto">
            <a:xfrm>
              <a:off x="5029" y="15106"/>
              <a:ext cx="790" cy="750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" name="Rectangle 62"/>
            <p:cNvSpPr>
              <a:spLocks noChangeArrowheads="1"/>
            </p:cNvSpPr>
            <p:nvPr/>
          </p:nvSpPr>
          <p:spPr bwMode="auto">
            <a:xfrm>
              <a:off x="4268" y="15106"/>
              <a:ext cx="761" cy="750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" name="Rectangle 61"/>
            <p:cNvSpPr>
              <a:spLocks noChangeArrowheads="1"/>
            </p:cNvSpPr>
            <p:nvPr/>
          </p:nvSpPr>
          <p:spPr bwMode="auto">
            <a:xfrm>
              <a:off x="3507" y="15106"/>
              <a:ext cx="761" cy="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" name="Rectangle 60"/>
            <p:cNvSpPr>
              <a:spLocks noChangeArrowheads="1"/>
            </p:cNvSpPr>
            <p:nvPr/>
          </p:nvSpPr>
          <p:spPr bwMode="auto">
            <a:xfrm>
              <a:off x="6550" y="14352"/>
              <a:ext cx="761" cy="7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" name="Rectangle 59"/>
            <p:cNvSpPr>
              <a:spLocks noChangeArrowheads="1"/>
            </p:cNvSpPr>
            <p:nvPr/>
          </p:nvSpPr>
          <p:spPr bwMode="auto">
            <a:xfrm>
              <a:off x="5819" y="14352"/>
              <a:ext cx="731" cy="754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Rectangle 58"/>
            <p:cNvSpPr>
              <a:spLocks noChangeArrowheads="1"/>
            </p:cNvSpPr>
            <p:nvPr/>
          </p:nvSpPr>
          <p:spPr bwMode="auto">
            <a:xfrm>
              <a:off x="5029" y="14352"/>
              <a:ext cx="790" cy="754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" name="Rectangle 57"/>
            <p:cNvSpPr>
              <a:spLocks noChangeArrowheads="1"/>
            </p:cNvSpPr>
            <p:nvPr/>
          </p:nvSpPr>
          <p:spPr bwMode="auto">
            <a:xfrm>
              <a:off x="4268" y="14352"/>
              <a:ext cx="761" cy="7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" name="Rectangle 56"/>
            <p:cNvSpPr>
              <a:spLocks noChangeArrowheads="1"/>
            </p:cNvSpPr>
            <p:nvPr/>
          </p:nvSpPr>
          <p:spPr bwMode="auto">
            <a:xfrm>
              <a:off x="5819" y="13598"/>
              <a:ext cx="731" cy="7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9" name="Rectangle 55"/>
            <p:cNvSpPr>
              <a:spLocks noChangeArrowheads="1"/>
            </p:cNvSpPr>
            <p:nvPr/>
          </p:nvSpPr>
          <p:spPr bwMode="auto">
            <a:xfrm>
              <a:off x="5029" y="13598"/>
              <a:ext cx="790" cy="754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" name="Rectangle 54"/>
            <p:cNvSpPr>
              <a:spLocks noChangeArrowheads="1"/>
            </p:cNvSpPr>
            <p:nvPr/>
          </p:nvSpPr>
          <p:spPr bwMode="auto">
            <a:xfrm>
              <a:off x="4268" y="13598"/>
              <a:ext cx="761" cy="7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21" name="Group 51"/>
            <p:cNvGrpSpPr>
              <a:grpSpLocks/>
            </p:cNvGrpSpPr>
            <p:nvPr/>
          </p:nvGrpSpPr>
          <p:grpSpPr bwMode="auto">
            <a:xfrm>
              <a:off x="3507" y="13598"/>
              <a:ext cx="761" cy="1508"/>
              <a:chOff x="1142" y="1798"/>
              <a:chExt cx="454" cy="908"/>
            </a:xfrm>
          </p:grpSpPr>
          <p:sp>
            <p:nvSpPr>
              <p:cNvPr id="71" name="Rectangle 53"/>
              <p:cNvSpPr>
                <a:spLocks noChangeArrowheads="1"/>
              </p:cNvSpPr>
              <p:nvPr/>
            </p:nvSpPr>
            <p:spPr bwMode="auto">
              <a:xfrm>
                <a:off x="1142" y="2252"/>
                <a:ext cx="454" cy="45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73152" tIns="36576" rIns="73152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72" name="Rectangle 52"/>
              <p:cNvSpPr>
                <a:spLocks noChangeArrowheads="1"/>
              </p:cNvSpPr>
              <p:nvPr/>
            </p:nvSpPr>
            <p:spPr bwMode="auto">
              <a:xfrm>
                <a:off x="1142" y="1798"/>
                <a:ext cx="454" cy="45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73152" tIns="36576" rIns="73152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22" name="Rectangle 50"/>
            <p:cNvSpPr>
              <a:spLocks noChangeArrowheads="1"/>
            </p:cNvSpPr>
            <p:nvPr/>
          </p:nvSpPr>
          <p:spPr bwMode="auto">
            <a:xfrm>
              <a:off x="5029" y="12848"/>
              <a:ext cx="790" cy="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Rectangle 49"/>
            <p:cNvSpPr>
              <a:spLocks noChangeArrowheads="1"/>
            </p:cNvSpPr>
            <p:nvPr/>
          </p:nvSpPr>
          <p:spPr bwMode="auto">
            <a:xfrm>
              <a:off x="4268" y="12848"/>
              <a:ext cx="761" cy="750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" name="Rectangle 48"/>
            <p:cNvSpPr>
              <a:spLocks noChangeArrowheads="1"/>
            </p:cNvSpPr>
            <p:nvPr/>
          </p:nvSpPr>
          <p:spPr bwMode="auto">
            <a:xfrm>
              <a:off x="3507" y="12848"/>
              <a:ext cx="761" cy="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" name="Rectangle 47"/>
            <p:cNvSpPr>
              <a:spLocks noChangeArrowheads="1"/>
            </p:cNvSpPr>
            <p:nvPr/>
          </p:nvSpPr>
          <p:spPr bwMode="auto">
            <a:xfrm>
              <a:off x="4268" y="12095"/>
              <a:ext cx="761" cy="7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Rectangle 46"/>
            <p:cNvSpPr>
              <a:spLocks noChangeArrowheads="1"/>
            </p:cNvSpPr>
            <p:nvPr/>
          </p:nvSpPr>
          <p:spPr bwMode="auto">
            <a:xfrm>
              <a:off x="3530" y="12091"/>
              <a:ext cx="761" cy="7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7" name="Line 45"/>
            <p:cNvSpPr>
              <a:spLocks noChangeShapeType="1"/>
            </p:cNvSpPr>
            <p:nvPr/>
          </p:nvSpPr>
          <p:spPr bwMode="auto">
            <a:xfrm>
              <a:off x="3507" y="12095"/>
              <a:ext cx="1522" cy="0"/>
            </a:xfrm>
            <a:prstGeom prst="line">
              <a:avLst/>
            </a:prstGeom>
            <a:noFill/>
            <a:ln w="12700" cap="sq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" name="Line 44"/>
            <p:cNvSpPr>
              <a:spLocks noChangeShapeType="1"/>
            </p:cNvSpPr>
            <p:nvPr/>
          </p:nvSpPr>
          <p:spPr bwMode="auto">
            <a:xfrm>
              <a:off x="3507" y="12848"/>
              <a:ext cx="76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" name="Line 43"/>
            <p:cNvSpPr>
              <a:spLocks noChangeShapeType="1"/>
            </p:cNvSpPr>
            <p:nvPr/>
          </p:nvSpPr>
          <p:spPr bwMode="auto">
            <a:xfrm>
              <a:off x="3507" y="13598"/>
              <a:ext cx="152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" name="Line 42"/>
            <p:cNvSpPr>
              <a:spLocks noChangeShapeType="1"/>
            </p:cNvSpPr>
            <p:nvPr/>
          </p:nvSpPr>
          <p:spPr bwMode="auto">
            <a:xfrm>
              <a:off x="3507" y="15106"/>
              <a:ext cx="380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" name="Line 41"/>
            <p:cNvSpPr>
              <a:spLocks noChangeShapeType="1"/>
            </p:cNvSpPr>
            <p:nvPr/>
          </p:nvSpPr>
          <p:spPr bwMode="auto">
            <a:xfrm>
              <a:off x="3507" y="15856"/>
              <a:ext cx="231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2" name="Line 40"/>
            <p:cNvSpPr>
              <a:spLocks noChangeShapeType="1"/>
            </p:cNvSpPr>
            <p:nvPr/>
          </p:nvSpPr>
          <p:spPr bwMode="auto">
            <a:xfrm>
              <a:off x="3507" y="12095"/>
              <a:ext cx="0" cy="4514"/>
            </a:xfrm>
            <a:prstGeom prst="line">
              <a:avLst/>
            </a:prstGeom>
            <a:noFill/>
            <a:ln w="12700" cap="sq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" name="Line 39"/>
            <p:cNvSpPr>
              <a:spLocks noChangeShapeType="1"/>
            </p:cNvSpPr>
            <p:nvPr/>
          </p:nvSpPr>
          <p:spPr bwMode="auto">
            <a:xfrm>
              <a:off x="7311" y="12095"/>
              <a:ext cx="0" cy="753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4" name="Line 38"/>
            <p:cNvSpPr>
              <a:spLocks noChangeShapeType="1"/>
            </p:cNvSpPr>
            <p:nvPr/>
          </p:nvSpPr>
          <p:spPr bwMode="auto">
            <a:xfrm>
              <a:off x="5819" y="13598"/>
              <a:ext cx="0" cy="225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" name="Line 37"/>
            <p:cNvSpPr>
              <a:spLocks noChangeShapeType="1"/>
            </p:cNvSpPr>
            <p:nvPr/>
          </p:nvSpPr>
          <p:spPr bwMode="auto">
            <a:xfrm>
              <a:off x="6550" y="13598"/>
              <a:ext cx="0" cy="15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6" name="Line 36"/>
            <p:cNvSpPr>
              <a:spLocks noChangeShapeType="1"/>
            </p:cNvSpPr>
            <p:nvPr/>
          </p:nvSpPr>
          <p:spPr bwMode="auto">
            <a:xfrm>
              <a:off x="4268" y="12848"/>
              <a:ext cx="0" cy="376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" name="Line 35"/>
            <p:cNvSpPr>
              <a:spLocks noChangeShapeType="1"/>
            </p:cNvSpPr>
            <p:nvPr/>
          </p:nvSpPr>
          <p:spPr bwMode="auto">
            <a:xfrm>
              <a:off x="4268" y="12095"/>
              <a:ext cx="0" cy="753"/>
            </a:xfrm>
            <a:prstGeom prst="line">
              <a:avLst/>
            </a:prstGeom>
            <a:noFill/>
            <a:ln w="12700" cap="sq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8" name="Line 34"/>
            <p:cNvSpPr>
              <a:spLocks noChangeShapeType="1"/>
            </p:cNvSpPr>
            <p:nvPr/>
          </p:nvSpPr>
          <p:spPr bwMode="auto">
            <a:xfrm>
              <a:off x="4268" y="12848"/>
              <a:ext cx="1551" cy="0"/>
            </a:xfrm>
            <a:prstGeom prst="line">
              <a:avLst/>
            </a:prstGeom>
            <a:noFill/>
            <a:ln w="12700" cap="sq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9" name="Line 33"/>
            <p:cNvSpPr>
              <a:spLocks noChangeShapeType="1"/>
            </p:cNvSpPr>
            <p:nvPr/>
          </p:nvSpPr>
          <p:spPr bwMode="auto">
            <a:xfrm>
              <a:off x="5029" y="13598"/>
              <a:ext cx="0" cy="301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" name="Line 32"/>
            <p:cNvSpPr>
              <a:spLocks noChangeShapeType="1"/>
            </p:cNvSpPr>
            <p:nvPr/>
          </p:nvSpPr>
          <p:spPr bwMode="auto">
            <a:xfrm>
              <a:off x="5029" y="12095"/>
              <a:ext cx="0" cy="1503"/>
            </a:xfrm>
            <a:prstGeom prst="line">
              <a:avLst/>
            </a:prstGeom>
            <a:noFill/>
            <a:ln w="12700" cap="sq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" name="Line 31"/>
            <p:cNvSpPr>
              <a:spLocks noChangeShapeType="1"/>
            </p:cNvSpPr>
            <p:nvPr/>
          </p:nvSpPr>
          <p:spPr bwMode="auto">
            <a:xfrm>
              <a:off x="5819" y="12848"/>
              <a:ext cx="0" cy="750"/>
            </a:xfrm>
            <a:prstGeom prst="line">
              <a:avLst/>
            </a:prstGeom>
            <a:noFill/>
            <a:ln w="12700" cap="sq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2" name="Line 30"/>
            <p:cNvSpPr>
              <a:spLocks noChangeShapeType="1"/>
            </p:cNvSpPr>
            <p:nvPr/>
          </p:nvSpPr>
          <p:spPr bwMode="auto">
            <a:xfrm>
              <a:off x="5819" y="13598"/>
              <a:ext cx="73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3" name="Line 29"/>
            <p:cNvSpPr>
              <a:spLocks noChangeShapeType="1"/>
            </p:cNvSpPr>
            <p:nvPr/>
          </p:nvSpPr>
          <p:spPr bwMode="auto">
            <a:xfrm>
              <a:off x="5029" y="13598"/>
              <a:ext cx="790" cy="0"/>
            </a:xfrm>
            <a:prstGeom prst="line">
              <a:avLst/>
            </a:prstGeom>
            <a:noFill/>
            <a:ln w="12700" cap="sq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4" name="Line 28"/>
            <p:cNvSpPr>
              <a:spLocks noChangeShapeType="1"/>
            </p:cNvSpPr>
            <p:nvPr/>
          </p:nvSpPr>
          <p:spPr bwMode="auto">
            <a:xfrm>
              <a:off x="7311" y="14352"/>
              <a:ext cx="0" cy="754"/>
            </a:xfrm>
            <a:prstGeom prst="line">
              <a:avLst/>
            </a:prstGeom>
            <a:noFill/>
            <a:ln w="12700" cap="sq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" name="Line 27"/>
            <p:cNvSpPr>
              <a:spLocks noChangeShapeType="1"/>
            </p:cNvSpPr>
            <p:nvPr/>
          </p:nvSpPr>
          <p:spPr bwMode="auto">
            <a:xfrm>
              <a:off x="6550" y="16609"/>
              <a:ext cx="761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" name="Line 26"/>
            <p:cNvSpPr>
              <a:spLocks noChangeShapeType="1"/>
            </p:cNvSpPr>
            <p:nvPr/>
          </p:nvSpPr>
          <p:spPr bwMode="auto">
            <a:xfrm>
              <a:off x="5029" y="16609"/>
              <a:ext cx="79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7" name="Line 25"/>
            <p:cNvSpPr>
              <a:spLocks noChangeShapeType="1"/>
            </p:cNvSpPr>
            <p:nvPr/>
          </p:nvSpPr>
          <p:spPr bwMode="auto">
            <a:xfrm>
              <a:off x="3507" y="16609"/>
              <a:ext cx="1522" cy="0"/>
            </a:xfrm>
            <a:prstGeom prst="line">
              <a:avLst/>
            </a:prstGeom>
            <a:noFill/>
            <a:ln w="12700" cap="sq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8" name="Line 24"/>
            <p:cNvSpPr>
              <a:spLocks noChangeShapeType="1"/>
            </p:cNvSpPr>
            <p:nvPr/>
          </p:nvSpPr>
          <p:spPr bwMode="auto">
            <a:xfrm>
              <a:off x="5819" y="16609"/>
              <a:ext cx="731" cy="0"/>
            </a:xfrm>
            <a:prstGeom prst="line">
              <a:avLst/>
            </a:prstGeom>
            <a:noFill/>
            <a:ln w="12700" cap="sq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9" name="Text Box 23"/>
            <p:cNvSpPr txBox="1">
              <a:spLocks noChangeArrowheads="1"/>
            </p:cNvSpPr>
            <p:nvPr/>
          </p:nvSpPr>
          <p:spPr bwMode="auto">
            <a:xfrm>
              <a:off x="4117" y="16611"/>
              <a:ext cx="4853" cy="4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     </a:t>
              </a: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      2           3            4             5          6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0" name="Text Box 22"/>
            <p:cNvSpPr txBox="1">
              <a:spLocks noChangeArrowheads="1"/>
            </p:cNvSpPr>
            <p:nvPr/>
          </p:nvSpPr>
          <p:spPr bwMode="auto">
            <a:xfrm>
              <a:off x="2452" y="12095"/>
              <a:ext cx="981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ВО VI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" name="Line 21"/>
            <p:cNvSpPr>
              <a:spLocks noChangeShapeType="1"/>
            </p:cNvSpPr>
            <p:nvPr/>
          </p:nvSpPr>
          <p:spPr bwMode="auto">
            <a:xfrm>
              <a:off x="2291" y="12848"/>
              <a:ext cx="121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2" name="Text Box 20"/>
            <p:cNvSpPr txBox="1">
              <a:spLocks noChangeArrowheads="1"/>
            </p:cNvSpPr>
            <p:nvPr/>
          </p:nvSpPr>
          <p:spPr bwMode="auto">
            <a:xfrm>
              <a:off x="2281" y="12850"/>
              <a:ext cx="1122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ССО V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3" name="Line 19"/>
            <p:cNvSpPr>
              <a:spLocks noChangeShapeType="1"/>
            </p:cNvSpPr>
            <p:nvPr/>
          </p:nvSpPr>
          <p:spPr bwMode="auto">
            <a:xfrm>
              <a:off x="2315" y="13597"/>
              <a:ext cx="121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4" name="Text Box 18"/>
            <p:cNvSpPr txBox="1">
              <a:spLocks noChangeArrowheads="1"/>
            </p:cNvSpPr>
            <p:nvPr/>
          </p:nvSpPr>
          <p:spPr bwMode="auto">
            <a:xfrm>
              <a:off x="2975" y="13601"/>
              <a:ext cx="495" cy="4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IV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5" name="Text Box 17"/>
            <p:cNvSpPr txBox="1">
              <a:spLocks noChangeArrowheads="1"/>
            </p:cNvSpPr>
            <p:nvPr/>
          </p:nvSpPr>
          <p:spPr bwMode="auto">
            <a:xfrm>
              <a:off x="2957" y="14391"/>
              <a:ext cx="463" cy="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III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6" name="Text Box 16"/>
            <p:cNvSpPr txBox="1">
              <a:spLocks noChangeArrowheads="1"/>
            </p:cNvSpPr>
            <p:nvPr/>
          </p:nvSpPr>
          <p:spPr bwMode="auto">
            <a:xfrm>
              <a:off x="3071" y="15177"/>
              <a:ext cx="386" cy="4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II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7" name="Text Box 15"/>
            <p:cNvSpPr txBox="1">
              <a:spLocks noChangeArrowheads="1"/>
            </p:cNvSpPr>
            <p:nvPr/>
          </p:nvSpPr>
          <p:spPr bwMode="auto">
            <a:xfrm>
              <a:off x="2458" y="15915"/>
              <a:ext cx="1012" cy="4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НПО I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8" name="Line 14"/>
            <p:cNvSpPr>
              <a:spLocks noChangeShapeType="1"/>
            </p:cNvSpPr>
            <p:nvPr/>
          </p:nvSpPr>
          <p:spPr bwMode="auto">
            <a:xfrm flipH="1">
              <a:off x="4265" y="14355"/>
              <a:ext cx="304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9" name="Rectangle 13"/>
            <p:cNvSpPr>
              <a:spLocks noChangeArrowheads="1"/>
            </p:cNvSpPr>
            <p:nvPr/>
          </p:nvSpPr>
          <p:spPr bwMode="auto">
            <a:xfrm>
              <a:off x="7181" y="11188"/>
              <a:ext cx="762" cy="750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0" name="Rectangle 12"/>
            <p:cNvSpPr>
              <a:spLocks noChangeArrowheads="1"/>
            </p:cNvSpPr>
            <p:nvPr/>
          </p:nvSpPr>
          <p:spPr bwMode="auto">
            <a:xfrm>
              <a:off x="7181" y="12166"/>
              <a:ext cx="762" cy="75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" name="Text Box 11"/>
            <p:cNvSpPr txBox="1">
              <a:spLocks noChangeArrowheads="1"/>
            </p:cNvSpPr>
            <p:nvPr/>
          </p:nvSpPr>
          <p:spPr bwMode="auto">
            <a:xfrm>
              <a:off x="7940" y="11337"/>
              <a:ext cx="3387" cy="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- ожидаемый разряд выпускника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2" name="Text Box 10"/>
            <p:cNvSpPr txBox="1">
              <a:spLocks noChangeArrowheads="1"/>
            </p:cNvSpPr>
            <p:nvPr/>
          </p:nvSpPr>
          <p:spPr bwMode="auto">
            <a:xfrm>
              <a:off x="7940" y="12317"/>
              <a:ext cx="3559" cy="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- возможный разряд выпускника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3" name="Text Box 9"/>
            <p:cNvSpPr txBox="1">
              <a:spLocks noChangeArrowheads="1"/>
            </p:cNvSpPr>
            <p:nvPr/>
          </p:nvSpPr>
          <p:spPr bwMode="auto">
            <a:xfrm>
              <a:off x="2281" y="11538"/>
              <a:ext cx="1596" cy="5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Ступень ПО</a:t>
              </a: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(категория)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4" name="Text Box 8"/>
            <p:cNvSpPr txBox="1">
              <a:spLocks noChangeArrowheads="1"/>
            </p:cNvSpPr>
            <p:nvPr/>
          </p:nvSpPr>
          <p:spPr bwMode="auto">
            <a:xfrm>
              <a:off x="9311" y="16683"/>
              <a:ext cx="1838" cy="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Квалификация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5" name="Line 7"/>
            <p:cNvSpPr>
              <a:spLocks noChangeShapeType="1"/>
            </p:cNvSpPr>
            <p:nvPr/>
          </p:nvSpPr>
          <p:spPr bwMode="auto">
            <a:xfrm>
              <a:off x="5432" y="14727"/>
              <a:ext cx="7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6" name="Line 6"/>
            <p:cNvSpPr>
              <a:spLocks noChangeShapeType="1"/>
            </p:cNvSpPr>
            <p:nvPr/>
          </p:nvSpPr>
          <p:spPr bwMode="auto">
            <a:xfrm flipV="1">
              <a:off x="5432" y="13973"/>
              <a:ext cx="0" cy="7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7" name="Line 5"/>
            <p:cNvSpPr>
              <a:spLocks noChangeShapeType="1"/>
            </p:cNvSpPr>
            <p:nvPr/>
          </p:nvSpPr>
          <p:spPr bwMode="auto">
            <a:xfrm flipV="1">
              <a:off x="5584" y="13446"/>
              <a:ext cx="2813" cy="7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8" name="Text Box 4"/>
            <p:cNvSpPr txBox="1">
              <a:spLocks noChangeArrowheads="1"/>
            </p:cNvSpPr>
            <p:nvPr/>
          </p:nvSpPr>
          <p:spPr bwMode="auto">
            <a:xfrm>
              <a:off x="8311" y="13114"/>
              <a:ext cx="3102" cy="6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профессиональное образование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9" name="Line 3"/>
            <p:cNvSpPr>
              <a:spLocks noChangeShapeType="1"/>
            </p:cNvSpPr>
            <p:nvPr/>
          </p:nvSpPr>
          <p:spPr bwMode="auto">
            <a:xfrm flipV="1">
              <a:off x="5901" y="14242"/>
              <a:ext cx="2367" cy="3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0" name="Text Box 2"/>
            <p:cNvSpPr txBox="1">
              <a:spLocks noChangeArrowheads="1"/>
            </p:cNvSpPr>
            <p:nvPr/>
          </p:nvSpPr>
          <p:spPr bwMode="auto">
            <a:xfrm>
              <a:off x="8311" y="13989"/>
              <a:ext cx="3064" cy="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3152" tIns="36576" rIns="73152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повышение квалификации</a:t>
              </a:r>
              <a:endPara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(профессиональная подготовка)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4735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82625" y="1412875"/>
            <a:ext cx="7777163" cy="2952750"/>
            <a:chOff x="385" y="890"/>
            <a:chExt cx="4899" cy="1860"/>
          </a:xfrm>
        </p:grpSpPr>
        <p:sp>
          <p:nvSpPr>
            <p:cNvPr id="15381" name="Rectangle 3"/>
            <p:cNvSpPr>
              <a:spLocks noChangeArrowheads="1"/>
            </p:cNvSpPr>
            <p:nvPr/>
          </p:nvSpPr>
          <p:spPr bwMode="auto">
            <a:xfrm>
              <a:off x="385" y="890"/>
              <a:ext cx="4899" cy="1860"/>
            </a:xfrm>
            <a:prstGeom prst="rect">
              <a:avLst/>
            </a:prstGeom>
            <a:solidFill>
              <a:srgbClr val="C6FEFD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15382" name="Text Box 4"/>
            <p:cNvSpPr txBox="1">
              <a:spLocks noChangeArrowheads="1"/>
            </p:cNvSpPr>
            <p:nvPr/>
          </p:nvSpPr>
          <p:spPr bwMode="auto">
            <a:xfrm>
              <a:off x="4072" y="1649"/>
              <a:ext cx="401" cy="327"/>
            </a:xfrm>
            <a:prstGeom prst="rect">
              <a:avLst/>
            </a:prstGeom>
            <a:solidFill>
              <a:srgbClr val="C6FE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800" b="1"/>
                <a:t>Де</a:t>
              </a:r>
            </a:p>
          </p:txBody>
        </p:sp>
        <p:sp>
          <p:nvSpPr>
            <p:cNvPr id="15383" name="Rectangle 5"/>
            <p:cNvSpPr>
              <a:spLocks noChangeArrowheads="1"/>
            </p:cNvSpPr>
            <p:nvPr/>
          </p:nvSpPr>
          <p:spPr bwMode="auto">
            <a:xfrm>
              <a:off x="4552" y="1522"/>
              <a:ext cx="136" cy="590"/>
            </a:xfrm>
            <a:prstGeom prst="rect">
              <a:avLst/>
            </a:prstGeom>
            <a:solidFill>
              <a:srgbClr val="C6FEFD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5384" name="Oval 6"/>
            <p:cNvSpPr>
              <a:spLocks noChangeArrowheads="1"/>
            </p:cNvSpPr>
            <p:nvPr/>
          </p:nvSpPr>
          <p:spPr bwMode="auto">
            <a:xfrm>
              <a:off x="4545" y="1267"/>
              <a:ext cx="165" cy="159"/>
            </a:xfrm>
            <a:prstGeom prst="ellipse">
              <a:avLst/>
            </a:prstGeom>
            <a:solidFill>
              <a:srgbClr val="C6FEFD"/>
            </a:solidFill>
            <a:ln w="9525">
              <a:solidFill>
                <a:srgbClr val="0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5385" name="Line 7"/>
            <p:cNvSpPr>
              <a:spLocks noChangeShapeType="1"/>
            </p:cNvSpPr>
            <p:nvPr/>
          </p:nvSpPr>
          <p:spPr bwMode="auto">
            <a:xfrm flipH="1">
              <a:off x="3651" y="1797"/>
              <a:ext cx="318" cy="0"/>
            </a:xfrm>
            <a:prstGeom prst="line">
              <a:avLst/>
            </a:prstGeom>
            <a:noFill/>
            <a:ln w="9525">
              <a:solidFill>
                <a:srgbClr val="0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042988" y="1916113"/>
            <a:ext cx="4537075" cy="1873250"/>
            <a:chOff x="657" y="1207"/>
            <a:chExt cx="2858" cy="1180"/>
          </a:xfrm>
        </p:grpSpPr>
        <p:sp>
          <p:nvSpPr>
            <p:cNvPr id="15373" name="Rectangle 9"/>
            <p:cNvSpPr>
              <a:spLocks noChangeArrowheads="1"/>
            </p:cNvSpPr>
            <p:nvPr/>
          </p:nvSpPr>
          <p:spPr bwMode="auto">
            <a:xfrm>
              <a:off x="657" y="1207"/>
              <a:ext cx="2858" cy="1180"/>
            </a:xfrm>
            <a:prstGeom prst="rect">
              <a:avLst/>
            </a:prstGeom>
            <a:solidFill>
              <a:srgbClr val="C6FEFD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grpSp>
          <p:nvGrpSpPr>
            <p:cNvPr id="15374" name="Group 10"/>
            <p:cNvGrpSpPr>
              <a:grpSpLocks/>
            </p:cNvGrpSpPr>
            <p:nvPr/>
          </p:nvGrpSpPr>
          <p:grpSpPr bwMode="auto">
            <a:xfrm>
              <a:off x="2018" y="1752"/>
              <a:ext cx="272" cy="91"/>
              <a:chOff x="2018" y="1525"/>
              <a:chExt cx="272" cy="91"/>
            </a:xfrm>
          </p:grpSpPr>
          <p:sp>
            <p:nvSpPr>
              <p:cNvPr id="15378" name="Line 11"/>
              <p:cNvSpPr>
                <a:spLocks noChangeShapeType="1"/>
              </p:cNvSpPr>
              <p:nvPr/>
            </p:nvSpPr>
            <p:spPr bwMode="auto">
              <a:xfrm>
                <a:off x="2018" y="1525"/>
                <a:ext cx="272" cy="0"/>
              </a:xfrm>
              <a:prstGeom prst="line">
                <a:avLst/>
              </a:prstGeom>
              <a:noFill/>
              <a:ln w="9525">
                <a:solidFill>
                  <a:srgbClr val="0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79" name="Line 12"/>
              <p:cNvSpPr>
                <a:spLocks noChangeShapeType="1"/>
              </p:cNvSpPr>
              <p:nvPr/>
            </p:nvSpPr>
            <p:spPr bwMode="auto">
              <a:xfrm>
                <a:off x="2018" y="1570"/>
                <a:ext cx="272" cy="0"/>
              </a:xfrm>
              <a:prstGeom prst="line">
                <a:avLst/>
              </a:prstGeom>
              <a:noFill/>
              <a:ln w="9525">
                <a:solidFill>
                  <a:srgbClr val="0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80" name="Line 13"/>
              <p:cNvSpPr>
                <a:spLocks noChangeShapeType="1"/>
              </p:cNvSpPr>
              <p:nvPr/>
            </p:nvSpPr>
            <p:spPr bwMode="auto">
              <a:xfrm>
                <a:off x="2018" y="1616"/>
                <a:ext cx="272" cy="0"/>
              </a:xfrm>
              <a:prstGeom prst="line">
                <a:avLst/>
              </a:prstGeom>
              <a:noFill/>
              <a:ln w="9525">
                <a:solidFill>
                  <a:srgbClr val="0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5375" name="Text Box 14"/>
            <p:cNvSpPr txBox="1">
              <a:spLocks noChangeArrowheads="1"/>
            </p:cNvSpPr>
            <p:nvPr/>
          </p:nvSpPr>
          <p:spPr bwMode="auto">
            <a:xfrm>
              <a:off x="2487" y="1616"/>
              <a:ext cx="401" cy="327"/>
            </a:xfrm>
            <a:prstGeom prst="rect">
              <a:avLst/>
            </a:prstGeom>
            <a:solidFill>
              <a:srgbClr val="C6FE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800" b="1"/>
                <a:t>Де</a:t>
              </a:r>
            </a:p>
          </p:txBody>
        </p:sp>
        <p:sp>
          <p:nvSpPr>
            <p:cNvPr id="15376" name="AutoShape 15"/>
            <p:cNvSpPr>
              <a:spLocks noChangeArrowheads="1"/>
            </p:cNvSpPr>
            <p:nvPr/>
          </p:nvSpPr>
          <p:spPr bwMode="auto">
            <a:xfrm rot="10800000">
              <a:off x="2911" y="1607"/>
              <a:ext cx="182" cy="454"/>
            </a:xfrm>
            <a:prstGeom prst="triangle">
              <a:avLst>
                <a:gd name="adj" fmla="val 50000"/>
              </a:avLst>
            </a:prstGeom>
            <a:solidFill>
              <a:srgbClr val="C6FEFD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5377" name="Oval 16"/>
            <p:cNvSpPr>
              <a:spLocks noChangeArrowheads="1"/>
            </p:cNvSpPr>
            <p:nvPr/>
          </p:nvSpPr>
          <p:spPr bwMode="auto">
            <a:xfrm>
              <a:off x="2942" y="1417"/>
              <a:ext cx="144" cy="125"/>
            </a:xfrm>
            <a:prstGeom prst="ellipse">
              <a:avLst/>
            </a:prstGeom>
            <a:solidFill>
              <a:srgbClr val="C6FEFD"/>
            </a:solidFill>
            <a:ln w="9525">
              <a:solidFill>
                <a:srgbClr val="0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2400">
                <a:latin typeface="Times New Roman" pitchFamily="18" charset="0"/>
              </a:endParaRPr>
            </a:p>
          </p:txBody>
        </p:sp>
      </p:grp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1547813" y="2349500"/>
            <a:ext cx="1079500" cy="1079500"/>
          </a:xfrm>
          <a:prstGeom prst="rect">
            <a:avLst/>
          </a:prstGeom>
          <a:solidFill>
            <a:srgbClr val="C6FEFD"/>
          </a:solidFill>
          <a:ln w="9525">
            <a:solidFill>
              <a:srgbClr val="0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/>
              <a:t>Р</a:t>
            </a:r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V="1">
            <a:off x="1619250" y="3429000"/>
            <a:ext cx="431800" cy="2376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71" name="Text Box 19"/>
          <p:cNvSpPr txBox="1">
            <a:spLocks noChangeArrowheads="1"/>
          </p:cNvSpPr>
          <p:nvPr/>
        </p:nvSpPr>
        <p:spPr bwMode="auto">
          <a:xfrm>
            <a:off x="80963" y="5781675"/>
            <a:ext cx="34607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/>
              <a:t>Образовательный</a:t>
            </a:r>
          </a:p>
          <a:p>
            <a:pPr eaLnBrk="1" hangingPunct="1"/>
            <a:r>
              <a:rPr lang="ru-RU" sz="2800" b="1"/>
              <a:t>результат</a:t>
            </a:r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4572000" y="3789363"/>
            <a:ext cx="720725" cy="2232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73" name="Text Box 21"/>
          <p:cNvSpPr txBox="1">
            <a:spLocks noChangeArrowheads="1"/>
          </p:cNvSpPr>
          <p:nvPr/>
        </p:nvSpPr>
        <p:spPr bwMode="auto">
          <a:xfrm>
            <a:off x="4572000" y="6021388"/>
            <a:ext cx="14414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/>
              <a:t>Учение</a:t>
            </a:r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>
            <a:off x="6948488" y="4365625"/>
            <a:ext cx="936625" cy="143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75" name="Text Box 23"/>
          <p:cNvSpPr txBox="1">
            <a:spLocks noChangeArrowheads="1"/>
          </p:cNvSpPr>
          <p:nvPr/>
        </p:nvSpPr>
        <p:spPr bwMode="auto">
          <a:xfrm>
            <a:off x="7153275" y="6051550"/>
            <a:ext cx="19145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/>
              <a:t>Обучение</a:t>
            </a:r>
          </a:p>
        </p:txBody>
      </p:sp>
      <p:sp>
        <p:nvSpPr>
          <p:cNvPr id="15371" name="Text Box 24"/>
          <p:cNvSpPr txBox="1">
            <a:spLocks noChangeArrowheads="1"/>
          </p:cNvSpPr>
          <p:nvPr/>
        </p:nvSpPr>
        <p:spPr bwMode="auto">
          <a:xfrm>
            <a:off x="692150" y="404813"/>
            <a:ext cx="73247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3200" b="1" dirty="0"/>
              <a:t>Модель педагогического процесса</a:t>
            </a:r>
            <a:endParaRPr lang="ru-RU" sz="2400" dirty="0"/>
          </a:p>
          <a:p>
            <a:pPr algn="ctr" eaLnBrk="1" hangingPunct="1"/>
            <a:r>
              <a:rPr lang="ru-RU" sz="2400" dirty="0">
                <a:solidFill>
                  <a:srgbClr val="FF0000"/>
                </a:solidFill>
              </a:rPr>
              <a:t>(Иллюстрация 2-ой закономерности)</a:t>
            </a:r>
          </a:p>
        </p:txBody>
      </p:sp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539750" y="5013325"/>
            <a:ext cx="80645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ru-RU" sz="2400">
                <a:solidFill>
                  <a:srgbClr val="FF3300"/>
                </a:solidFill>
                <a:latin typeface="Times New Roman" pitchFamily="18" charset="0"/>
              </a:rPr>
              <a:t>Образовательный результат определяется характером деятельности (учения) студента</a:t>
            </a:r>
            <a:endParaRPr lang="ru-RU" sz="2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0053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3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9" grpId="0" animBg="1" autoUpdateAnimBg="0"/>
      <p:bldP spid="23570" grpId="0" animBg="1"/>
      <p:bldP spid="23571" grpId="0" autoUpdateAnimBg="0"/>
      <p:bldP spid="23572" grpId="0" animBg="1"/>
      <p:bldP spid="23573" grpId="0" autoUpdateAnimBg="0"/>
      <p:bldP spid="23574" grpId="0" animBg="1"/>
      <p:bldP spid="23575" grpId="0" autoUpdateAnimBg="0"/>
      <p:bldP spid="2357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green circ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88" y="1557338"/>
            <a:ext cx="4079875" cy="358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042988" y="188913"/>
            <a:ext cx="7067550" cy="4937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4000" smtClean="0">
                <a:solidFill>
                  <a:srgbClr val="0066FF"/>
                </a:solidFill>
              </a:rPr>
              <a:t>Соотношение понятий</a:t>
            </a:r>
          </a:p>
        </p:txBody>
      </p:sp>
      <p:pic>
        <p:nvPicPr>
          <p:cNvPr id="25604" name="Picture 4" descr="blue circ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2503488"/>
            <a:ext cx="4219575" cy="394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5" descr="tan circ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1565275"/>
            <a:ext cx="4176712" cy="373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1116013" y="2968625"/>
            <a:ext cx="2808287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ru-RU" sz="2000" b="1">
                <a:latin typeface="Times New Roman" pitchFamily="18" charset="0"/>
              </a:rPr>
              <a:t>Обучение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ru-RU" sz="2000" b="1" i="1">
                <a:solidFill>
                  <a:srgbClr val="0066FF"/>
                </a:solidFill>
                <a:latin typeface="Times New Roman" pitchFamily="18" charset="0"/>
              </a:rPr>
              <a:t>Учение</a:t>
            </a:r>
            <a:r>
              <a:rPr lang="ru-RU" sz="2000" b="1">
                <a:solidFill>
                  <a:srgbClr val="0066FF"/>
                </a:solidFill>
                <a:latin typeface="Times New Roman" pitchFamily="18" charset="0"/>
              </a:rPr>
              <a:t>-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ru-RU" sz="2000">
                <a:solidFill>
                  <a:srgbClr val="CC3300"/>
                </a:solidFill>
                <a:latin typeface="Times New Roman" pitchFamily="18" charset="0"/>
              </a:rPr>
              <a:t>ЗУН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4284663" y="2852738"/>
            <a:ext cx="3960812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/>
            <a:r>
              <a:rPr lang="ru-RU" sz="2000" b="1">
                <a:latin typeface="Times New Roman" pitchFamily="18" charset="0"/>
              </a:rPr>
              <a:t>Воспитание </a:t>
            </a:r>
          </a:p>
          <a:p>
            <a:pPr algn="r"/>
            <a:r>
              <a:rPr lang="ru-RU" sz="2000" b="1" i="1">
                <a:solidFill>
                  <a:srgbClr val="0066FF"/>
                </a:solidFill>
                <a:latin typeface="Times New Roman" pitchFamily="18" charset="0"/>
              </a:rPr>
              <a:t>Самовоспитание </a:t>
            </a:r>
            <a:r>
              <a:rPr lang="ru-RU" sz="2000" b="1">
                <a:solidFill>
                  <a:srgbClr val="0066FF"/>
                </a:solidFill>
                <a:latin typeface="Times New Roman" pitchFamily="18" charset="0"/>
              </a:rPr>
              <a:t>–</a:t>
            </a:r>
          </a:p>
          <a:p>
            <a:pPr algn="r"/>
            <a:r>
              <a:rPr lang="ru-RU" sz="2000">
                <a:solidFill>
                  <a:srgbClr val="CC3300"/>
                </a:solidFill>
                <a:latin typeface="Times New Roman" pitchFamily="18" charset="0"/>
              </a:rPr>
              <a:t>Мировоззрение , идеалы, ценности,</a:t>
            </a:r>
          </a:p>
          <a:p>
            <a:pPr algn="r"/>
            <a:r>
              <a:rPr lang="ru-RU" sz="2000">
                <a:solidFill>
                  <a:srgbClr val="CC3300"/>
                </a:solidFill>
                <a:latin typeface="Times New Roman" pitchFamily="18" charset="0"/>
              </a:rPr>
              <a:t>Нормы и Привычки поведения,</a:t>
            </a:r>
          </a:p>
          <a:p>
            <a:pPr algn="r"/>
            <a:r>
              <a:rPr lang="ru-RU" sz="2000">
                <a:solidFill>
                  <a:srgbClr val="CC3300"/>
                </a:solidFill>
                <a:latin typeface="Times New Roman" pitchFamily="18" charset="0"/>
              </a:rPr>
              <a:t>Личность</a:t>
            </a:r>
            <a:endParaRPr lang="en-US" sz="2000">
              <a:solidFill>
                <a:srgbClr val="CC3300"/>
              </a:solidFill>
              <a:latin typeface="Times New Roman" pitchFamily="18" charset="0"/>
            </a:endParaRP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2771775" y="4652963"/>
            <a:ext cx="381635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ru-RU" sz="2000" b="1">
                <a:latin typeface="Times New Roman" pitchFamily="18" charset="0"/>
              </a:rPr>
              <a:t>Развитие </a:t>
            </a:r>
          </a:p>
          <a:p>
            <a:pPr algn="ctr"/>
            <a:r>
              <a:rPr lang="ru-RU" sz="2000" b="1" i="1">
                <a:latin typeface="Times New Roman" pitchFamily="18" charset="0"/>
              </a:rPr>
              <a:t>Саморазвитие </a:t>
            </a:r>
            <a:r>
              <a:rPr lang="ru-RU" sz="2000" b="1">
                <a:latin typeface="Times New Roman" pitchFamily="18" charset="0"/>
              </a:rPr>
              <a:t>– </a:t>
            </a:r>
            <a:endParaRPr lang="ru-RU" sz="2000">
              <a:latin typeface="Times New Roman" pitchFamily="18" charset="0"/>
            </a:endParaRPr>
          </a:p>
          <a:p>
            <a:pPr algn="ctr"/>
            <a:r>
              <a:rPr lang="ru-RU" sz="2000">
                <a:solidFill>
                  <a:srgbClr val="CC3300"/>
                </a:solidFill>
                <a:latin typeface="Times New Roman" pitchFamily="18" charset="0"/>
              </a:rPr>
              <a:t>Мышление, чувства, способности</a:t>
            </a:r>
          </a:p>
          <a:p>
            <a:pPr algn="ctr"/>
            <a:endParaRPr lang="en-US" sz="2000" b="1">
              <a:solidFill>
                <a:srgbClr val="CC3300"/>
              </a:solidFill>
              <a:latin typeface="Times New Roman" pitchFamily="18" charset="0"/>
            </a:endParaRP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1835150" y="981075"/>
            <a:ext cx="6192838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ru-RU" sz="2400">
                <a:latin typeface="Times New Roman" pitchFamily="18" charset="0"/>
              </a:rPr>
              <a:t>В центре: 	Педагогический процесс - </a:t>
            </a:r>
            <a:r>
              <a:rPr lang="ru-RU" sz="2400" b="1">
                <a:latin typeface="Times New Roman" pitchFamily="18" charset="0"/>
              </a:rPr>
              <a:t>ПП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ru-RU" sz="2400">
                <a:latin typeface="Times New Roman" pitchFamily="18" charset="0"/>
              </a:rPr>
              <a:t>		</a:t>
            </a:r>
            <a:r>
              <a:rPr lang="ru-RU" sz="2400" i="1">
                <a:solidFill>
                  <a:srgbClr val="0066FF"/>
                </a:solidFill>
                <a:latin typeface="Times New Roman" pitchFamily="18" charset="0"/>
              </a:rPr>
              <a:t>Образовательный процесс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ru-RU" sz="2400">
                <a:solidFill>
                  <a:srgbClr val="CC3300"/>
                </a:solidFill>
                <a:latin typeface="Times New Roman" pitchFamily="18" charset="0"/>
              </a:rPr>
              <a:t>		Образовательный результат</a:t>
            </a:r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3132138" y="1484313"/>
            <a:ext cx="1439862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363613"/>
      </p:ext>
    </p:extLst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27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28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 autoUpdateAnimBg="0"/>
      <p:bldP spid="15369" grpId="0"/>
      <p:bldP spid="1537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611188" y="404813"/>
            <a:ext cx="719137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1" name="Rectangle 3"/>
          <p:cNvSpPr>
            <a:spLocks noGrp="1"/>
          </p:cNvSpPr>
          <p:nvPr>
            <p:ph type="title"/>
          </p:nvPr>
        </p:nvSpPr>
        <p:spPr>
          <a:xfrm>
            <a:off x="684213" y="404813"/>
            <a:ext cx="7772400" cy="1143000"/>
          </a:xfrm>
        </p:spPr>
        <p:txBody>
          <a:bodyPr/>
          <a:lstStyle/>
          <a:p>
            <a:pPr eaLnBrk="1" hangingPunct="1"/>
            <a:r>
              <a:rPr lang="ru-RU" sz="2800" smtClean="0"/>
              <a:t>Р    = освоенные способы Деятельности = </a:t>
            </a:r>
            <a:r>
              <a:rPr lang="ru-RU" sz="2800" smtClean="0">
                <a:solidFill>
                  <a:srgbClr val="FF3300"/>
                </a:solidFill>
              </a:rPr>
              <a:t>ОПЫТ</a:t>
            </a:r>
            <a:r>
              <a:rPr lang="ru-RU" sz="2800" smtClean="0"/>
              <a:t> = Компетенции, как оспособленность</a:t>
            </a:r>
          </a:p>
        </p:txBody>
      </p:sp>
      <p:graphicFrame>
        <p:nvGraphicFramePr>
          <p:cNvPr id="25604" name="Group 4"/>
          <p:cNvGraphicFramePr>
            <a:graphicFrameLocks noGrp="1"/>
          </p:cNvGraphicFramePr>
          <p:nvPr>
            <p:ph idx="1"/>
          </p:nvPr>
        </p:nvGraphicFramePr>
        <p:xfrm>
          <a:off x="0" y="1981200"/>
          <a:ext cx="9144000" cy="3718528"/>
        </p:xfrm>
        <a:graphic>
          <a:graphicData uri="http://schemas.openxmlformats.org/drawingml/2006/table">
            <a:tbl>
              <a:tblPr/>
              <a:tblGrid>
                <a:gridCol w="2286000"/>
                <a:gridCol w="2286000"/>
                <a:gridCol w="1944688"/>
                <a:gridCol w="2627312"/>
              </a:tblGrid>
              <a:tr h="1798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</a:rPr>
                        <a:t>1.Знания 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о мире и способах деятельности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Способ деятельности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</a:rPr>
                        <a:t>4.Отношения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к миру, способу деятельности, себе (Мт)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19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</a:rPr>
                        <a:t>2.Опыт материализованной деятельности 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(умения)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3.Интеллек-туальный элемент опыта (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</a:rPr>
                        <a:t>мышление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)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20" name="Rectangle 20"/>
          <p:cNvSpPr>
            <a:spLocks noChangeArrowheads="1"/>
          </p:cNvSpPr>
          <p:nvPr/>
        </p:nvSpPr>
        <p:spPr bwMode="auto">
          <a:xfrm>
            <a:off x="971550" y="5734050"/>
            <a:ext cx="7704138" cy="7905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latin typeface="Times New Roman" pitchFamily="18" charset="0"/>
              </a:rPr>
              <a:t>Опыт отличается уровнем освоенной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2674447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0"/>
            <a:ext cx="8229600" cy="561975"/>
          </a:xfrm>
        </p:spPr>
        <p:txBody>
          <a:bodyPr/>
          <a:lstStyle/>
          <a:p>
            <a:pPr eaLnBrk="1" hangingPunct="1"/>
            <a:r>
              <a:rPr lang="ru-RU" sz="2400" smtClean="0"/>
              <a:t>Уровни образовательного результата</a:t>
            </a:r>
          </a:p>
        </p:txBody>
      </p:sp>
      <p:graphicFrame>
        <p:nvGraphicFramePr>
          <p:cNvPr id="12291" name="Group 3"/>
          <p:cNvGraphicFramePr>
            <a:graphicFrameLocks noGrp="1"/>
          </p:cNvGraphicFramePr>
          <p:nvPr>
            <p:ph idx="4294967295"/>
          </p:nvPr>
        </p:nvGraphicFramePr>
        <p:xfrm>
          <a:off x="457200" y="765175"/>
          <a:ext cx="8229600" cy="5980113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644650"/>
                <a:gridCol w="1554163"/>
                <a:gridCol w="1738312"/>
              </a:tblGrid>
              <a:tr h="1295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 освоения содержания образования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Знания о мире, способах деятельности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Опыт деятельности</a:t>
                      </a: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</a:rPr>
                        <a:t>(материализованной)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Опыт деятельности</a:t>
                      </a: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</a:rPr>
                        <a:t> (интеллектуальной)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</a:rPr>
                        <a:t>Опыт  отношения к действитель-ности (мотивы)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5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Ознакоми-тельный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Знания-знакомства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Несформированная деятельность, неуверенные действия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Ассоциации(ассоциативное мышление)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Бытовые потребности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9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Формальный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Знания-копии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Действия по образцу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Формальное мышление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Получение одобрения, послушность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Сущностный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Сущностные знания (знания - умения)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Умения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Самостоя-тельное мышление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Личная убеждённость в целесообразности деятельности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Творческий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Знания - транс-формации (творческие)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Деятельность по собственной программе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Творческое мышление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Возможность саморазвития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2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Субъектный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Личностные смыслы содержания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Деятельность по собственной программе с авторским почерком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Рефлексия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Нацеленность на  само-реализацию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298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1141</Words>
  <Application>Microsoft Office PowerPoint</Application>
  <PresentationFormat>Экран (4:3)</PresentationFormat>
  <Paragraphs>408</Paragraphs>
  <Slides>24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6" baseType="lpstr">
      <vt:lpstr>Тема Office</vt:lpstr>
      <vt:lpstr>Диаграмма</vt:lpstr>
      <vt:lpstr>Схема трансформации  социального заказа к образованию  в компетенции выпускника</vt:lpstr>
      <vt:lpstr>Мир меняется</vt:lpstr>
      <vt:lpstr>Результаты тестирования школьников по математике и естественным наукам в некоторых странах с переходной и развитой экономикой</vt:lpstr>
      <vt:lpstr>Презентация PowerPoint</vt:lpstr>
      <vt:lpstr>Различия в подготовленности – образованности работника</vt:lpstr>
      <vt:lpstr>Презентация PowerPoint</vt:lpstr>
      <vt:lpstr>Соотношение понятий</vt:lpstr>
      <vt:lpstr>Р    = освоенные способы Деятельности = ОПЫТ = Компетенции, как оспособленность</vt:lpstr>
      <vt:lpstr>Уровни образовательного результата</vt:lpstr>
      <vt:lpstr>Презентация PowerPoint</vt:lpstr>
      <vt:lpstr>Презентация PowerPoint</vt:lpstr>
      <vt:lpstr>Презентация PowerPoint</vt:lpstr>
      <vt:lpstr>Типы педагогических процессов</vt:lpstr>
      <vt:lpstr>Презентация PowerPoint</vt:lpstr>
      <vt:lpstr>Презентация PowerPoint</vt:lpstr>
      <vt:lpstr>Общепедагогическая технология</vt:lpstr>
      <vt:lpstr>5. Управление ОУ</vt:lpstr>
      <vt:lpstr>Рамки внедрения ФГОС (ННШ)</vt:lpstr>
      <vt:lpstr>Презентация PowerPoint</vt:lpstr>
      <vt:lpstr>Краеугольные камни SC (устойчивого сообщества)</vt:lpstr>
      <vt:lpstr>Презентация PowerPoint</vt:lpstr>
      <vt:lpstr>Проект</vt:lpstr>
      <vt:lpstr>Элементы аппарата Проекта</vt:lpstr>
      <vt:lpstr>Истоки результатов труда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Владимир В. Юдин</cp:lastModifiedBy>
  <cp:revision>4</cp:revision>
  <cp:lastPrinted>2016-01-15T08:16:51Z</cp:lastPrinted>
  <dcterms:modified xsi:type="dcterms:W3CDTF">2016-01-15T08:31:24Z</dcterms:modified>
</cp:coreProperties>
</file>