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3" r:id="rId3"/>
    <p:sldId id="257" r:id="rId4"/>
    <p:sldId id="260" r:id="rId5"/>
    <p:sldId id="258" r:id="rId6"/>
    <p:sldId id="259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48F44C-4C59-4338-B9CB-E7BE5274EFFA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FDBDE40-3518-467C-87BF-331A18AAA3C3}">
      <dgm:prSet phldrT="[Текст]" custT="1"/>
      <dgm:spPr/>
      <dgm:t>
        <a:bodyPr/>
        <a:lstStyle/>
        <a:p>
          <a:r>
            <a:rPr lang="ru-RU" sz="1400" dirty="0" smtClean="0"/>
            <a:t>Инженер</a:t>
          </a:r>
          <a:endParaRPr lang="ru-RU" sz="1400" dirty="0"/>
        </a:p>
      </dgm:t>
    </dgm:pt>
    <dgm:pt modelId="{60378B6B-AB9E-4CF7-8E4A-8ECD2FF14E54}" type="parTrans" cxnId="{15B02584-F3E3-4BC8-BBB8-E127ED68FCDB}">
      <dgm:prSet/>
      <dgm:spPr/>
      <dgm:t>
        <a:bodyPr/>
        <a:lstStyle/>
        <a:p>
          <a:endParaRPr lang="ru-RU"/>
        </a:p>
      </dgm:t>
    </dgm:pt>
    <dgm:pt modelId="{57F938F4-D08E-42F6-83DF-E9A9A62F332B}" type="sibTrans" cxnId="{15B02584-F3E3-4BC8-BBB8-E127ED68FCDB}">
      <dgm:prSet/>
      <dgm:spPr/>
      <dgm:t>
        <a:bodyPr/>
        <a:lstStyle/>
        <a:p>
          <a:endParaRPr lang="ru-RU"/>
        </a:p>
      </dgm:t>
    </dgm:pt>
    <dgm:pt modelId="{EDEC9689-FF64-4248-824D-E435980173D7}">
      <dgm:prSet phldrT="[Текст]" phldr="1" custT="1"/>
      <dgm:spPr/>
      <dgm:t>
        <a:bodyPr/>
        <a:lstStyle/>
        <a:p>
          <a:endParaRPr lang="ru-RU" sz="1400" dirty="0"/>
        </a:p>
      </dgm:t>
    </dgm:pt>
    <dgm:pt modelId="{241D63DA-5D15-43EF-B37F-0C127250A5F7}" type="parTrans" cxnId="{2B8564EF-731A-47FD-9269-A33A4B56F8FC}">
      <dgm:prSet/>
      <dgm:spPr/>
      <dgm:t>
        <a:bodyPr/>
        <a:lstStyle/>
        <a:p>
          <a:endParaRPr lang="ru-RU"/>
        </a:p>
      </dgm:t>
    </dgm:pt>
    <dgm:pt modelId="{C07DAAB1-E33A-465A-B886-F427EB43C015}" type="sibTrans" cxnId="{2B8564EF-731A-47FD-9269-A33A4B56F8FC}">
      <dgm:prSet/>
      <dgm:spPr/>
      <dgm:t>
        <a:bodyPr/>
        <a:lstStyle/>
        <a:p>
          <a:endParaRPr lang="ru-RU"/>
        </a:p>
      </dgm:t>
    </dgm:pt>
    <dgm:pt modelId="{27603712-934D-4687-A3E4-5A3AF696B89A}">
      <dgm:prSet phldrT="[Текст]" phldr="1" custT="1"/>
      <dgm:spPr/>
      <dgm:t>
        <a:bodyPr/>
        <a:lstStyle/>
        <a:p>
          <a:endParaRPr lang="ru-RU" sz="1400" dirty="0"/>
        </a:p>
      </dgm:t>
    </dgm:pt>
    <dgm:pt modelId="{D5F02ABD-2AB7-42A7-BD18-A399A0A61C86}" type="parTrans" cxnId="{02757153-E4F7-4397-B110-E69BAEEDA1BA}">
      <dgm:prSet/>
      <dgm:spPr/>
      <dgm:t>
        <a:bodyPr/>
        <a:lstStyle/>
        <a:p>
          <a:endParaRPr lang="ru-RU"/>
        </a:p>
      </dgm:t>
    </dgm:pt>
    <dgm:pt modelId="{FBEF6661-EEB1-48EE-A972-40AB280D6158}" type="sibTrans" cxnId="{02757153-E4F7-4397-B110-E69BAEEDA1BA}">
      <dgm:prSet/>
      <dgm:spPr/>
      <dgm:t>
        <a:bodyPr/>
        <a:lstStyle/>
        <a:p>
          <a:endParaRPr lang="ru-RU"/>
        </a:p>
      </dgm:t>
    </dgm:pt>
    <dgm:pt modelId="{5E320E21-F37B-4AF4-AE30-37BD6F237969}">
      <dgm:prSet phldrT="[Текст]"/>
      <dgm:spPr/>
      <dgm:t>
        <a:bodyPr/>
        <a:lstStyle/>
        <a:p>
          <a:r>
            <a:rPr lang="ru-RU" dirty="0" smtClean="0"/>
            <a:t>Техник</a:t>
          </a:r>
          <a:endParaRPr lang="ru-RU" dirty="0"/>
        </a:p>
      </dgm:t>
    </dgm:pt>
    <dgm:pt modelId="{483C14FC-9EB3-40BD-83B8-3173C017B067}" type="parTrans" cxnId="{4861F79B-4F61-4CE0-9894-424A4490CEF2}">
      <dgm:prSet/>
      <dgm:spPr/>
      <dgm:t>
        <a:bodyPr/>
        <a:lstStyle/>
        <a:p>
          <a:endParaRPr lang="ru-RU"/>
        </a:p>
      </dgm:t>
    </dgm:pt>
    <dgm:pt modelId="{73EF22D4-9CE3-4BF4-A0AD-93A0109E28DE}" type="sibTrans" cxnId="{4861F79B-4F61-4CE0-9894-424A4490CEF2}">
      <dgm:prSet/>
      <dgm:spPr/>
      <dgm:t>
        <a:bodyPr/>
        <a:lstStyle/>
        <a:p>
          <a:endParaRPr lang="ru-RU"/>
        </a:p>
      </dgm:t>
    </dgm:pt>
    <dgm:pt modelId="{83AAB512-B560-42EB-BA6D-70E52F2CDD97}">
      <dgm:prSet phldrT="[Текст]" phldr="1"/>
      <dgm:spPr/>
      <dgm:t>
        <a:bodyPr/>
        <a:lstStyle/>
        <a:p>
          <a:endParaRPr lang="ru-RU"/>
        </a:p>
      </dgm:t>
    </dgm:pt>
    <dgm:pt modelId="{9694788E-C73D-4F8E-91BC-62D6DF70E072}" type="parTrans" cxnId="{F637B447-22E8-4AB7-8AFA-85CB0563268F}">
      <dgm:prSet/>
      <dgm:spPr/>
      <dgm:t>
        <a:bodyPr/>
        <a:lstStyle/>
        <a:p>
          <a:endParaRPr lang="ru-RU"/>
        </a:p>
      </dgm:t>
    </dgm:pt>
    <dgm:pt modelId="{942C3D02-B6C2-4A55-9DCC-73E62E2DB317}" type="sibTrans" cxnId="{F637B447-22E8-4AB7-8AFA-85CB0563268F}">
      <dgm:prSet/>
      <dgm:spPr/>
      <dgm:t>
        <a:bodyPr/>
        <a:lstStyle/>
        <a:p>
          <a:endParaRPr lang="ru-RU"/>
        </a:p>
      </dgm:t>
    </dgm:pt>
    <dgm:pt modelId="{D53803B5-E106-444A-85B9-5B2036751808}">
      <dgm:prSet phldrT="[Текст]" phldr="1"/>
      <dgm:spPr/>
      <dgm:t>
        <a:bodyPr/>
        <a:lstStyle/>
        <a:p>
          <a:endParaRPr lang="ru-RU"/>
        </a:p>
      </dgm:t>
    </dgm:pt>
    <dgm:pt modelId="{731ABB38-2E2D-47B6-B9F1-CE08376E4E25}" type="parTrans" cxnId="{803D0DB6-86CA-4B05-9EA4-5E9984DC7DAD}">
      <dgm:prSet/>
      <dgm:spPr/>
      <dgm:t>
        <a:bodyPr/>
        <a:lstStyle/>
        <a:p>
          <a:endParaRPr lang="ru-RU"/>
        </a:p>
      </dgm:t>
    </dgm:pt>
    <dgm:pt modelId="{68676170-DF6C-462D-A916-E058E9F76501}" type="sibTrans" cxnId="{803D0DB6-86CA-4B05-9EA4-5E9984DC7DAD}">
      <dgm:prSet/>
      <dgm:spPr/>
      <dgm:t>
        <a:bodyPr/>
        <a:lstStyle/>
        <a:p>
          <a:endParaRPr lang="ru-RU"/>
        </a:p>
      </dgm:t>
    </dgm:pt>
    <dgm:pt modelId="{DC5163BA-D2B8-475B-A14A-C49787CB97BF}">
      <dgm:prSet phldrT="[Текст]"/>
      <dgm:spPr/>
      <dgm:t>
        <a:bodyPr/>
        <a:lstStyle/>
        <a:p>
          <a:r>
            <a:rPr lang="ru-RU" dirty="0" smtClean="0"/>
            <a:t>Рабочий</a:t>
          </a:r>
          <a:endParaRPr lang="ru-RU" dirty="0"/>
        </a:p>
      </dgm:t>
    </dgm:pt>
    <dgm:pt modelId="{BF824DD5-B902-4A8D-B354-9884A2E2A2D8}" type="parTrans" cxnId="{BB489A08-1DF5-4007-9EC8-7CB9459E140A}">
      <dgm:prSet/>
      <dgm:spPr/>
      <dgm:t>
        <a:bodyPr/>
        <a:lstStyle/>
        <a:p>
          <a:endParaRPr lang="ru-RU"/>
        </a:p>
      </dgm:t>
    </dgm:pt>
    <dgm:pt modelId="{98207EB5-EBAB-40C9-81C1-6B9AA96CD299}" type="sibTrans" cxnId="{BB489A08-1DF5-4007-9EC8-7CB9459E140A}">
      <dgm:prSet/>
      <dgm:spPr/>
      <dgm:t>
        <a:bodyPr/>
        <a:lstStyle/>
        <a:p>
          <a:endParaRPr lang="ru-RU"/>
        </a:p>
      </dgm:t>
    </dgm:pt>
    <dgm:pt modelId="{166FA5D1-FD3B-4223-AB73-4AE7E3F139C1}">
      <dgm:prSet phldrT="[Текст]" phldr="1"/>
      <dgm:spPr/>
      <dgm:t>
        <a:bodyPr/>
        <a:lstStyle/>
        <a:p>
          <a:endParaRPr lang="ru-RU"/>
        </a:p>
      </dgm:t>
    </dgm:pt>
    <dgm:pt modelId="{D6B5FD3D-FC19-4AB3-8D67-B8CAD56C657D}" type="parTrans" cxnId="{12FD5296-7AE7-4265-9915-88AAEC0C3969}">
      <dgm:prSet/>
      <dgm:spPr/>
      <dgm:t>
        <a:bodyPr/>
        <a:lstStyle/>
        <a:p>
          <a:endParaRPr lang="ru-RU"/>
        </a:p>
      </dgm:t>
    </dgm:pt>
    <dgm:pt modelId="{B6EBEEAD-245B-4CD4-B841-1DC950EEADBC}" type="sibTrans" cxnId="{12FD5296-7AE7-4265-9915-88AAEC0C3969}">
      <dgm:prSet/>
      <dgm:spPr/>
      <dgm:t>
        <a:bodyPr/>
        <a:lstStyle/>
        <a:p>
          <a:endParaRPr lang="ru-RU"/>
        </a:p>
      </dgm:t>
    </dgm:pt>
    <dgm:pt modelId="{080FB301-8900-47D4-9D61-4EEE85DE83A3}">
      <dgm:prSet phldrT="[Текст]" phldr="1"/>
      <dgm:spPr/>
      <dgm:t>
        <a:bodyPr/>
        <a:lstStyle/>
        <a:p>
          <a:endParaRPr lang="ru-RU" dirty="0"/>
        </a:p>
      </dgm:t>
    </dgm:pt>
    <dgm:pt modelId="{BACE9A90-5D5C-44AD-8ED2-040C7A1C9CEA}" type="parTrans" cxnId="{341ABF7C-9C26-40A8-9768-AAC0D7FD5565}">
      <dgm:prSet/>
      <dgm:spPr/>
      <dgm:t>
        <a:bodyPr/>
        <a:lstStyle/>
        <a:p>
          <a:endParaRPr lang="ru-RU"/>
        </a:p>
      </dgm:t>
    </dgm:pt>
    <dgm:pt modelId="{B3C454A8-6935-4680-81FB-8A15ACE747A5}" type="sibTrans" cxnId="{341ABF7C-9C26-40A8-9768-AAC0D7FD5565}">
      <dgm:prSet/>
      <dgm:spPr/>
      <dgm:t>
        <a:bodyPr/>
        <a:lstStyle/>
        <a:p>
          <a:endParaRPr lang="ru-RU"/>
        </a:p>
      </dgm:t>
    </dgm:pt>
    <dgm:pt modelId="{5519B0EE-E0B4-4AE8-9085-A669F68B8FF7}" type="pres">
      <dgm:prSet presAssocID="{5048F44C-4C59-4338-B9CB-E7BE5274EFFA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40FF16-D43A-4E31-B79F-A81A74684FE0}" type="pres">
      <dgm:prSet presAssocID="{2FDBDE40-3518-467C-87BF-331A18AAA3C3}" presName="comp" presStyleCnt="0"/>
      <dgm:spPr/>
    </dgm:pt>
    <dgm:pt modelId="{CB1D7D17-96F1-4515-BA8F-757BE07C631B}" type="pres">
      <dgm:prSet presAssocID="{2FDBDE40-3518-467C-87BF-331A18AAA3C3}" presName="box" presStyleLbl="node1" presStyleIdx="0" presStyleCnt="3" custScaleY="267092" custLinFactNeighborX="-7300" custLinFactNeighborY="-84230"/>
      <dgm:spPr/>
      <dgm:t>
        <a:bodyPr/>
        <a:lstStyle/>
        <a:p>
          <a:endParaRPr lang="ru-RU"/>
        </a:p>
      </dgm:t>
    </dgm:pt>
    <dgm:pt modelId="{D87C810C-DE28-4205-AA53-B1916AD7DEF7}" type="pres">
      <dgm:prSet presAssocID="{2FDBDE40-3518-467C-87BF-331A18AAA3C3}" presName="img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4000" r="-34000"/>
          </a:stretch>
        </a:blipFill>
      </dgm:spPr>
      <dgm:t>
        <a:bodyPr/>
        <a:lstStyle/>
        <a:p>
          <a:endParaRPr lang="ru-RU"/>
        </a:p>
      </dgm:t>
    </dgm:pt>
    <dgm:pt modelId="{749C498A-C465-44CF-888E-928B53E07360}" type="pres">
      <dgm:prSet presAssocID="{2FDBDE40-3518-467C-87BF-331A18AAA3C3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FFFF1A-5A0E-4EF0-B5AC-EAD801B721F8}" type="pres">
      <dgm:prSet presAssocID="{57F938F4-D08E-42F6-83DF-E9A9A62F332B}" presName="spacer" presStyleCnt="0"/>
      <dgm:spPr/>
    </dgm:pt>
    <dgm:pt modelId="{61C0B1DF-B540-4B92-A9FF-D01D6A0CE9C9}" type="pres">
      <dgm:prSet presAssocID="{5E320E21-F37B-4AF4-AE30-37BD6F237969}" presName="comp" presStyleCnt="0"/>
      <dgm:spPr/>
    </dgm:pt>
    <dgm:pt modelId="{8CF11AEC-A750-43A5-94BC-8544A9821177}" type="pres">
      <dgm:prSet presAssocID="{5E320E21-F37B-4AF4-AE30-37BD6F237969}" presName="box" presStyleLbl="node1" presStyleIdx="1" presStyleCnt="3" custFlipVert="1" custScaleY="13866"/>
      <dgm:spPr/>
      <dgm:t>
        <a:bodyPr/>
        <a:lstStyle/>
        <a:p>
          <a:endParaRPr lang="ru-RU"/>
        </a:p>
      </dgm:t>
    </dgm:pt>
    <dgm:pt modelId="{EA411CC8-9DD3-48F5-AE69-018D3A3B052C}" type="pres">
      <dgm:prSet presAssocID="{5E320E21-F37B-4AF4-AE30-37BD6F237969}" presName="img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3000" r="-43000"/>
          </a:stretch>
        </a:blipFill>
      </dgm:spPr>
      <dgm:t>
        <a:bodyPr/>
        <a:lstStyle/>
        <a:p>
          <a:endParaRPr lang="ru-RU"/>
        </a:p>
      </dgm:t>
    </dgm:pt>
    <dgm:pt modelId="{87395BAF-88C8-4735-AE02-BA42AA6B3B2E}" type="pres">
      <dgm:prSet presAssocID="{5E320E21-F37B-4AF4-AE30-37BD6F237969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CB9CCC-0CB9-4E3B-9E18-F526189D7612}" type="pres">
      <dgm:prSet presAssocID="{73EF22D4-9CE3-4BF4-A0AD-93A0109E28DE}" presName="spacer" presStyleCnt="0"/>
      <dgm:spPr/>
    </dgm:pt>
    <dgm:pt modelId="{B8148D77-8829-4AB2-BC28-D640A603BF5C}" type="pres">
      <dgm:prSet presAssocID="{DC5163BA-D2B8-475B-A14A-C49787CB97BF}" presName="comp" presStyleCnt="0"/>
      <dgm:spPr/>
    </dgm:pt>
    <dgm:pt modelId="{8D933D59-5050-4FD1-980E-A138C8248DA6}" type="pres">
      <dgm:prSet presAssocID="{DC5163BA-D2B8-475B-A14A-C49787CB97BF}" presName="box" presStyleLbl="node1" presStyleIdx="2" presStyleCnt="3" custFlipVert="1" custScaleY="21874"/>
      <dgm:spPr/>
      <dgm:t>
        <a:bodyPr/>
        <a:lstStyle/>
        <a:p>
          <a:endParaRPr lang="ru-RU"/>
        </a:p>
      </dgm:t>
    </dgm:pt>
    <dgm:pt modelId="{51B6CA67-0669-4D85-9E4E-AE879C4253CD}" type="pres">
      <dgm:prSet presAssocID="{DC5163BA-D2B8-475B-A14A-C49787CB97BF}" presName="img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2000" r="-32000"/>
          </a:stretch>
        </a:blipFill>
      </dgm:spPr>
      <dgm:t>
        <a:bodyPr/>
        <a:lstStyle/>
        <a:p>
          <a:endParaRPr lang="ru-RU"/>
        </a:p>
      </dgm:t>
    </dgm:pt>
    <dgm:pt modelId="{6BF71D53-8764-45D5-9DEF-A099AF8D1A02}" type="pres">
      <dgm:prSet presAssocID="{DC5163BA-D2B8-475B-A14A-C49787CB97BF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41ABF7C-9C26-40A8-9768-AAC0D7FD5565}" srcId="{DC5163BA-D2B8-475B-A14A-C49787CB97BF}" destId="{080FB301-8900-47D4-9D61-4EEE85DE83A3}" srcOrd="1" destOrd="0" parTransId="{BACE9A90-5D5C-44AD-8ED2-040C7A1C9CEA}" sibTransId="{B3C454A8-6935-4680-81FB-8A15ACE747A5}"/>
    <dgm:cxn modelId="{741DDBAA-FECD-4247-9791-6082E931FEDA}" type="presOf" srcId="{D53803B5-E106-444A-85B9-5B2036751808}" destId="{87395BAF-88C8-4735-AE02-BA42AA6B3B2E}" srcOrd="1" destOrd="2" presId="urn:microsoft.com/office/officeart/2005/8/layout/vList4"/>
    <dgm:cxn modelId="{09F4E961-DA25-4FD4-A864-6BBE52054CBA}" type="presOf" srcId="{D53803B5-E106-444A-85B9-5B2036751808}" destId="{8CF11AEC-A750-43A5-94BC-8544A9821177}" srcOrd="0" destOrd="2" presId="urn:microsoft.com/office/officeart/2005/8/layout/vList4"/>
    <dgm:cxn modelId="{859FF257-0695-4CCA-BDB1-67D085D41A51}" type="presOf" srcId="{080FB301-8900-47D4-9D61-4EEE85DE83A3}" destId="{6BF71D53-8764-45D5-9DEF-A099AF8D1A02}" srcOrd="1" destOrd="2" presId="urn:microsoft.com/office/officeart/2005/8/layout/vList4"/>
    <dgm:cxn modelId="{12FD5296-7AE7-4265-9915-88AAEC0C3969}" srcId="{DC5163BA-D2B8-475B-A14A-C49787CB97BF}" destId="{166FA5D1-FD3B-4223-AB73-4AE7E3F139C1}" srcOrd="0" destOrd="0" parTransId="{D6B5FD3D-FC19-4AB3-8D67-B8CAD56C657D}" sibTransId="{B6EBEEAD-245B-4CD4-B841-1DC950EEADBC}"/>
    <dgm:cxn modelId="{02757153-E4F7-4397-B110-E69BAEEDA1BA}" srcId="{2FDBDE40-3518-467C-87BF-331A18AAA3C3}" destId="{27603712-934D-4687-A3E4-5A3AF696B89A}" srcOrd="1" destOrd="0" parTransId="{D5F02ABD-2AB7-42A7-BD18-A399A0A61C86}" sibTransId="{FBEF6661-EEB1-48EE-A972-40AB280D6158}"/>
    <dgm:cxn modelId="{BB489A08-1DF5-4007-9EC8-7CB9459E140A}" srcId="{5048F44C-4C59-4338-B9CB-E7BE5274EFFA}" destId="{DC5163BA-D2B8-475B-A14A-C49787CB97BF}" srcOrd="2" destOrd="0" parTransId="{BF824DD5-B902-4A8D-B354-9884A2E2A2D8}" sibTransId="{98207EB5-EBAB-40C9-81C1-6B9AA96CD299}"/>
    <dgm:cxn modelId="{78E99B67-8F28-4FF8-8A26-9EC912747F0D}" type="presOf" srcId="{2FDBDE40-3518-467C-87BF-331A18AAA3C3}" destId="{749C498A-C465-44CF-888E-928B53E07360}" srcOrd="1" destOrd="0" presId="urn:microsoft.com/office/officeart/2005/8/layout/vList4"/>
    <dgm:cxn modelId="{67AFC066-7F9D-4F95-9B89-7389BC127551}" type="presOf" srcId="{83AAB512-B560-42EB-BA6D-70E52F2CDD97}" destId="{87395BAF-88C8-4735-AE02-BA42AA6B3B2E}" srcOrd="1" destOrd="1" presId="urn:microsoft.com/office/officeart/2005/8/layout/vList4"/>
    <dgm:cxn modelId="{F637B447-22E8-4AB7-8AFA-85CB0563268F}" srcId="{5E320E21-F37B-4AF4-AE30-37BD6F237969}" destId="{83AAB512-B560-42EB-BA6D-70E52F2CDD97}" srcOrd="0" destOrd="0" parTransId="{9694788E-C73D-4F8E-91BC-62D6DF70E072}" sibTransId="{942C3D02-B6C2-4A55-9DCC-73E62E2DB317}"/>
    <dgm:cxn modelId="{192CC346-36D6-4420-B7BE-F5C6AAD45488}" type="presOf" srcId="{5E320E21-F37B-4AF4-AE30-37BD6F237969}" destId="{8CF11AEC-A750-43A5-94BC-8544A9821177}" srcOrd="0" destOrd="0" presId="urn:microsoft.com/office/officeart/2005/8/layout/vList4"/>
    <dgm:cxn modelId="{F573AAB4-C39D-4843-ABAC-A3BA5AE82E7F}" type="presOf" srcId="{27603712-934D-4687-A3E4-5A3AF696B89A}" destId="{749C498A-C465-44CF-888E-928B53E07360}" srcOrd="1" destOrd="2" presId="urn:microsoft.com/office/officeart/2005/8/layout/vList4"/>
    <dgm:cxn modelId="{A555B909-EA97-415F-8D74-5900D994FC6E}" type="presOf" srcId="{5E320E21-F37B-4AF4-AE30-37BD6F237969}" destId="{87395BAF-88C8-4735-AE02-BA42AA6B3B2E}" srcOrd="1" destOrd="0" presId="urn:microsoft.com/office/officeart/2005/8/layout/vList4"/>
    <dgm:cxn modelId="{5D2DF441-0BBA-4188-97C6-D256FAAB4B46}" type="presOf" srcId="{EDEC9689-FF64-4248-824D-E435980173D7}" destId="{749C498A-C465-44CF-888E-928B53E07360}" srcOrd="1" destOrd="1" presId="urn:microsoft.com/office/officeart/2005/8/layout/vList4"/>
    <dgm:cxn modelId="{5F172AFD-F3DB-4450-ACBB-6BC076FCC3F4}" type="presOf" srcId="{080FB301-8900-47D4-9D61-4EEE85DE83A3}" destId="{8D933D59-5050-4FD1-980E-A138C8248DA6}" srcOrd="0" destOrd="2" presId="urn:microsoft.com/office/officeart/2005/8/layout/vList4"/>
    <dgm:cxn modelId="{803D0DB6-86CA-4B05-9EA4-5E9984DC7DAD}" srcId="{5E320E21-F37B-4AF4-AE30-37BD6F237969}" destId="{D53803B5-E106-444A-85B9-5B2036751808}" srcOrd="1" destOrd="0" parTransId="{731ABB38-2E2D-47B6-B9F1-CE08376E4E25}" sibTransId="{68676170-DF6C-462D-A916-E058E9F76501}"/>
    <dgm:cxn modelId="{2B8564EF-731A-47FD-9269-A33A4B56F8FC}" srcId="{2FDBDE40-3518-467C-87BF-331A18AAA3C3}" destId="{EDEC9689-FF64-4248-824D-E435980173D7}" srcOrd="0" destOrd="0" parTransId="{241D63DA-5D15-43EF-B37F-0C127250A5F7}" sibTransId="{C07DAAB1-E33A-465A-B886-F427EB43C015}"/>
    <dgm:cxn modelId="{315B1F91-5D4D-416C-A74F-6A8CBDE3A520}" type="presOf" srcId="{DC5163BA-D2B8-475B-A14A-C49787CB97BF}" destId="{6BF71D53-8764-45D5-9DEF-A099AF8D1A02}" srcOrd="1" destOrd="0" presId="urn:microsoft.com/office/officeart/2005/8/layout/vList4"/>
    <dgm:cxn modelId="{4861F79B-4F61-4CE0-9894-424A4490CEF2}" srcId="{5048F44C-4C59-4338-B9CB-E7BE5274EFFA}" destId="{5E320E21-F37B-4AF4-AE30-37BD6F237969}" srcOrd="1" destOrd="0" parTransId="{483C14FC-9EB3-40BD-83B8-3173C017B067}" sibTransId="{73EF22D4-9CE3-4BF4-A0AD-93A0109E28DE}"/>
    <dgm:cxn modelId="{6DE9EF9A-1F5F-4376-BA9E-4696C06299DE}" type="presOf" srcId="{166FA5D1-FD3B-4223-AB73-4AE7E3F139C1}" destId="{6BF71D53-8764-45D5-9DEF-A099AF8D1A02}" srcOrd="1" destOrd="1" presId="urn:microsoft.com/office/officeart/2005/8/layout/vList4"/>
    <dgm:cxn modelId="{4AE5A0C5-0CE1-48BE-98C5-006C7959D95C}" type="presOf" srcId="{166FA5D1-FD3B-4223-AB73-4AE7E3F139C1}" destId="{8D933D59-5050-4FD1-980E-A138C8248DA6}" srcOrd="0" destOrd="1" presId="urn:microsoft.com/office/officeart/2005/8/layout/vList4"/>
    <dgm:cxn modelId="{9423A7A4-A32D-4D2B-91F0-213DFDCFF075}" type="presOf" srcId="{2FDBDE40-3518-467C-87BF-331A18AAA3C3}" destId="{CB1D7D17-96F1-4515-BA8F-757BE07C631B}" srcOrd="0" destOrd="0" presId="urn:microsoft.com/office/officeart/2005/8/layout/vList4"/>
    <dgm:cxn modelId="{15B02584-F3E3-4BC8-BBB8-E127ED68FCDB}" srcId="{5048F44C-4C59-4338-B9CB-E7BE5274EFFA}" destId="{2FDBDE40-3518-467C-87BF-331A18AAA3C3}" srcOrd="0" destOrd="0" parTransId="{60378B6B-AB9E-4CF7-8E4A-8ECD2FF14E54}" sibTransId="{57F938F4-D08E-42F6-83DF-E9A9A62F332B}"/>
    <dgm:cxn modelId="{2E1860E1-B4A4-44BC-A5D3-45F15D316F4E}" type="presOf" srcId="{27603712-934D-4687-A3E4-5A3AF696B89A}" destId="{CB1D7D17-96F1-4515-BA8F-757BE07C631B}" srcOrd="0" destOrd="2" presId="urn:microsoft.com/office/officeart/2005/8/layout/vList4"/>
    <dgm:cxn modelId="{BE03B39B-54C4-44AE-A334-F4A061FA4628}" type="presOf" srcId="{83AAB512-B560-42EB-BA6D-70E52F2CDD97}" destId="{8CF11AEC-A750-43A5-94BC-8544A9821177}" srcOrd="0" destOrd="1" presId="urn:microsoft.com/office/officeart/2005/8/layout/vList4"/>
    <dgm:cxn modelId="{25E7365A-3726-49F3-A594-B52CFF90A1AC}" type="presOf" srcId="{5048F44C-4C59-4338-B9CB-E7BE5274EFFA}" destId="{5519B0EE-E0B4-4AE8-9085-A669F68B8FF7}" srcOrd="0" destOrd="0" presId="urn:microsoft.com/office/officeart/2005/8/layout/vList4"/>
    <dgm:cxn modelId="{FCA87B25-EC2F-4707-8AE7-08FF0679E03B}" type="presOf" srcId="{EDEC9689-FF64-4248-824D-E435980173D7}" destId="{CB1D7D17-96F1-4515-BA8F-757BE07C631B}" srcOrd="0" destOrd="1" presId="urn:microsoft.com/office/officeart/2005/8/layout/vList4"/>
    <dgm:cxn modelId="{9796CB60-9D1D-47B0-A0F2-9BA3B320FFCB}" type="presOf" srcId="{DC5163BA-D2B8-475B-A14A-C49787CB97BF}" destId="{8D933D59-5050-4FD1-980E-A138C8248DA6}" srcOrd="0" destOrd="0" presId="urn:microsoft.com/office/officeart/2005/8/layout/vList4"/>
    <dgm:cxn modelId="{D5AA32ED-1E5D-4751-956F-3459EC62C89F}" type="presParOf" srcId="{5519B0EE-E0B4-4AE8-9085-A669F68B8FF7}" destId="{3140FF16-D43A-4E31-B79F-A81A74684FE0}" srcOrd="0" destOrd="0" presId="urn:microsoft.com/office/officeart/2005/8/layout/vList4"/>
    <dgm:cxn modelId="{650BDAB2-8299-4FAB-A16C-92D7DC99ADB1}" type="presParOf" srcId="{3140FF16-D43A-4E31-B79F-A81A74684FE0}" destId="{CB1D7D17-96F1-4515-BA8F-757BE07C631B}" srcOrd="0" destOrd="0" presId="urn:microsoft.com/office/officeart/2005/8/layout/vList4"/>
    <dgm:cxn modelId="{A152FEDC-0E8C-4A35-BC05-D527FDAD65CD}" type="presParOf" srcId="{3140FF16-D43A-4E31-B79F-A81A74684FE0}" destId="{D87C810C-DE28-4205-AA53-B1916AD7DEF7}" srcOrd="1" destOrd="0" presId="urn:microsoft.com/office/officeart/2005/8/layout/vList4"/>
    <dgm:cxn modelId="{4C10B005-D972-4100-9767-D42B63753B4B}" type="presParOf" srcId="{3140FF16-D43A-4E31-B79F-A81A74684FE0}" destId="{749C498A-C465-44CF-888E-928B53E07360}" srcOrd="2" destOrd="0" presId="urn:microsoft.com/office/officeart/2005/8/layout/vList4"/>
    <dgm:cxn modelId="{DBDD2769-B5AC-4C7D-91A7-81B32283019E}" type="presParOf" srcId="{5519B0EE-E0B4-4AE8-9085-A669F68B8FF7}" destId="{76FFFF1A-5A0E-4EF0-B5AC-EAD801B721F8}" srcOrd="1" destOrd="0" presId="urn:microsoft.com/office/officeart/2005/8/layout/vList4"/>
    <dgm:cxn modelId="{EBD827DB-AB71-40C9-BD50-B5E4A441EF02}" type="presParOf" srcId="{5519B0EE-E0B4-4AE8-9085-A669F68B8FF7}" destId="{61C0B1DF-B540-4B92-A9FF-D01D6A0CE9C9}" srcOrd="2" destOrd="0" presId="urn:microsoft.com/office/officeart/2005/8/layout/vList4"/>
    <dgm:cxn modelId="{B08AAC1F-867E-43AA-844E-1CF32ABFEC90}" type="presParOf" srcId="{61C0B1DF-B540-4B92-A9FF-D01D6A0CE9C9}" destId="{8CF11AEC-A750-43A5-94BC-8544A9821177}" srcOrd="0" destOrd="0" presId="urn:microsoft.com/office/officeart/2005/8/layout/vList4"/>
    <dgm:cxn modelId="{B746BFBA-5B77-416D-A415-EB13F20C0FAE}" type="presParOf" srcId="{61C0B1DF-B540-4B92-A9FF-D01D6A0CE9C9}" destId="{EA411CC8-9DD3-48F5-AE69-018D3A3B052C}" srcOrd="1" destOrd="0" presId="urn:microsoft.com/office/officeart/2005/8/layout/vList4"/>
    <dgm:cxn modelId="{BFB7A046-3788-4BAE-B84C-4865731B1033}" type="presParOf" srcId="{61C0B1DF-B540-4B92-A9FF-D01D6A0CE9C9}" destId="{87395BAF-88C8-4735-AE02-BA42AA6B3B2E}" srcOrd="2" destOrd="0" presId="urn:microsoft.com/office/officeart/2005/8/layout/vList4"/>
    <dgm:cxn modelId="{9ECF22F5-0BE2-4E0B-9075-C10216928493}" type="presParOf" srcId="{5519B0EE-E0B4-4AE8-9085-A669F68B8FF7}" destId="{F6CB9CCC-0CB9-4E3B-9E18-F526189D7612}" srcOrd="3" destOrd="0" presId="urn:microsoft.com/office/officeart/2005/8/layout/vList4"/>
    <dgm:cxn modelId="{33D9E440-E8BE-498E-B40A-66BAE885FD41}" type="presParOf" srcId="{5519B0EE-E0B4-4AE8-9085-A669F68B8FF7}" destId="{B8148D77-8829-4AB2-BC28-D640A603BF5C}" srcOrd="4" destOrd="0" presId="urn:microsoft.com/office/officeart/2005/8/layout/vList4"/>
    <dgm:cxn modelId="{5165430B-C502-4691-B83B-ACD6FDDDE1D0}" type="presParOf" srcId="{B8148D77-8829-4AB2-BC28-D640A603BF5C}" destId="{8D933D59-5050-4FD1-980E-A138C8248DA6}" srcOrd="0" destOrd="0" presId="urn:microsoft.com/office/officeart/2005/8/layout/vList4"/>
    <dgm:cxn modelId="{67A65FBA-B6F8-4ACB-9495-E842F6D655AC}" type="presParOf" srcId="{B8148D77-8829-4AB2-BC28-D640A603BF5C}" destId="{51B6CA67-0669-4D85-9E4E-AE879C4253CD}" srcOrd="1" destOrd="0" presId="urn:microsoft.com/office/officeart/2005/8/layout/vList4"/>
    <dgm:cxn modelId="{FDA2874E-CDCB-4C1A-942E-0E2FEE3D081C}" type="presParOf" srcId="{B8148D77-8829-4AB2-BC28-D640A603BF5C}" destId="{6BF71D53-8764-45D5-9DEF-A099AF8D1A02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48F44C-4C59-4338-B9CB-E7BE5274EFFA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FDBDE40-3518-467C-87BF-331A18AAA3C3}">
      <dgm:prSet phldrT="[Текст]"/>
      <dgm:spPr/>
      <dgm:t>
        <a:bodyPr/>
        <a:lstStyle/>
        <a:p>
          <a:r>
            <a:rPr lang="ru-RU" dirty="0" smtClean="0"/>
            <a:t>Инженер</a:t>
          </a:r>
          <a:endParaRPr lang="ru-RU" dirty="0"/>
        </a:p>
      </dgm:t>
    </dgm:pt>
    <dgm:pt modelId="{60378B6B-AB9E-4CF7-8E4A-8ECD2FF14E54}" type="parTrans" cxnId="{15B02584-F3E3-4BC8-BBB8-E127ED68FCDB}">
      <dgm:prSet/>
      <dgm:spPr/>
      <dgm:t>
        <a:bodyPr/>
        <a:lstStyle/>
        <a:p>
          <a:endParaRPr lang="ru-RU"/>
        </a:p>
      </dgm:t>
    </dgm:pt>
    <dgm:pt modelId="{57F938F4-D08E-42F6-83DF-E9A9A62F332B}" type="sibTrans" cxnId="{15B02584-F3E3-4BC8-BBB8-E127ED68FCDB}">
      <dgm:prSet/>
      <dgm:spPr/>
      <dgm:t>
        <a:bodyPr/>
        <a:lstStyle/>
        <a:p>
          <a:endParaRPr lang="ru-RU"/>
        </a:p>
      </dgm:t>
    </dgm:pt>
    <dgm:pt modelId="{EDEC9689-FF64-4248-824D-E435980173D7}">
      <dgm:prSet phldrT="[Текст]" phldr="1"/>
      <dgm:spPr/>
      <dgm:t>
        <a:bodyPr/>
        <a:lstStyle/>
        <a:p>
          <a:endParaRPr lang="ru-RU" dirty="0"/>
        </a:p>
      </dgm:t>
    </dgm:pt>
    <dgm:pt modelId="{241D63DA-5D15-43EF-B37F-0C127250A5F7}" type="parTrans" cxnId="{2B8564EF-731A-47FD-9269-A33A4B56F8FC}">
      <dgm:prSet/>
      <dgm:spPr/>
      <dgm:t>
        <a:bodyPr/>
        <a:lstStyle/>
        <a:p>
          <a:endParaRPr lang="ru-RU"/>
        </a:p>
      </dgm:t>
    </dgm:pt>
    <dgm:pt modelId="{C07DAAB1-E33A-465A-B886-F427EB43C015}" type="sibTrans" cxnId="{2B8564EF-731A-47FD-9269-A33A4B56F8FC}">
      <dgm:prSet/>
      <dgm:spPr/>
      <dgm:t>
        <a:bodyPr/>
        <a:lstStyle/>
        <a:p>
          <a:endParaRPr lang="ru-RU"/>
        </a:p>
      </dgm:t>
    </dgm:pt>
    <dgm:pt modelId="{27603712-934D-4687-A3E4-5A3AF696B89A}">
      <dgm:prSet phldrT="[Текст]" phldr="1"/>
      <dgm:spPr/>
      <dgm:t>
        <a:bodyPr/>
        <a:lstStyle/>
        <a:p>
          <a:endParaRPr lang="ru-RU" dirty="0"/>
        </a:p>
      </dgm:t>
    </dgm:pt>
    <dgm:pt modelId="{D5F02ABD-2AB7-42A7-BD18-A399A0A61C86}" type="parTrans" cxnId="{02757153-E4F7-4397-B110-E69BAEEDA1BA}">
      <dgm:prSet/>
      <dgm:spPr/>
      <dgm:t>
        <a:bodyPr/>
        <a:lstStyle/>
        <a:p>
          <a:endParaRPr lang="ru-RU"/>
        </a:p>
      </dgm:t>
    </dgm:pt>
    <dgm:pt modelId="{FBEF6661-EEB1-48EE-A972-40AB280D6158}" type="sibTrans" cxnId="{02757153-E4F7-4397-B110-E69BAEEDA1BA}">
      <dgm:prSet/>
      <dgm:spPr/>
      <dgm:t>
        <a:bodyPr/>
        <a:lstStyle/>
        <a:p>
          <a:endParaRPr lang="ru-RU"/>
        </a:p>
      </dgm:t>
    </dgm:pt>
    <dgm:pt modelId="{5E320E21-F37B-4AF4-AE30-37BD6F237969}">
      <dgm:prSet phldrT="[Текст]"/>
      <dgm:spPr/>
      <dgm:t>
        <a:bodyPr/>
        <a:lstStyle/>
        <a:p>
          <a:r>
            <a:rPr lang="ru-RU" dirty="0" smtClean="0"/>
            <a:t>Техник</a:t>
          </a:r>
          <a:endParaRPr lang="ru-RU" dirty="0"/>
        </a:p>
      </dgm:t>
    </dgm:pt>
    <dgm:pt modelId="{483C14FC-9EB3-40BD-83B8-3173C017B067}" type="parTrans" cxnId="{4861F79B-4F61-4CE0-9894-424A4490CEF2}">
      <dgm:prSet/>
      <dgm:spPr/>
      <dgm:t>
        <a:bodyPr/>
        <a:lstStyle/>
        <a:p>
          <a:endParaRPr lang="ru-RU"/>
        </a:p>
      </dgm:t>
    </dgm:pt>
    <dgm:pt modelId="{73EF22D4-9CE3-4BF4-A0AD-93A0109E28DE}" type="sibTrans" cxnId="{4861F79B-4F61-4CE0-9894-424A4490CEF2}">
      <dgm:prSet/>
      <dgm:spPr/>
      <dgm:t>
        <a:bodyPr/>
        <a:lstStyle/>
        <a:p>
          <a:endParaRPr lang="ru-RU"/>
        </a:p>
      </dgm:t>
    </dgm:pt>
    <dgm:pt modelId="{83AAB512-B560-42EB-BA6D-70E52F2CDD97}">
      <dgm:prSet phldrT="[Текст]" phldr="1"/>
      <dgm:spPr/>
      <dgm:t>
        <a:bodyPr/>
        <a:lstStyle/>
        <a:p>
          <a:endParaRPr lang="ru-RU"/>
        </a:p>
      </dgm:t>
    </dgm:pt>
    <dgm:pt modelId="{9694788E-C73D-4F8E-91BC-62D6DF70E072}" type="parTrans" cxnId="{F637B447-22E8-4AB7-8AFA-85CB0563268F}">
      <dgm:prSet/>
      <dgm:spPr/>
      <dgm:t>
        <a:bodyPr/>
        <a:lstStyle/>
        <a:p>
          <a:endParaRPr lang="ru-RU"/>
        </a:p>
      </dgm:t>
    </dgm:pt>
    <dgm:pt modelId="{942C3D02-B6C2-4A55-9DCC-73E62E2DB317}" type="sibTrans" cxnId="{F637B447-22E8-4AB7-8AFA-85CB0563268F}">
      <dgm:prSet/>
      <dgm:spPr/>
      <dgm:t>
        <a:bodyPr/>
        <a:lstStyle/>
        <a:p>
          <a:endParaRPr lang="ru-RU"/>
        </a:p>
      </dgm:t>
    </dgm:pt>
    <dgm:pt modelId="{D53803B5-E106-444A-85B9-5B2036751808}">
      <dgm:prSet phldrT="[Текст]" phldr="1"/>
      <dgm:spPr/>
      <dgm:t>
        <a:bodyPr/>
        <a:lstStyle/>
        <a:p>
          <a:endParaRPr lang="ru-RU"/>
        </a:p>
      </dgm:t>
    </dgm:pt>
    <dgm:pt modelId="{731ABB38-2E2D-47B6-B9F1-CE08376E4E25}" type="parTrans" cxnId="{803D0DB6-86CA-4B05-9EA4-5E9984DC7DAD}">
      <dgm:prSet/>
      <dgm:spPr/>
      <dgm:t>
        <a:bodyPr/>
        <a:lstStyle/>
        <a:p>
          <a:endParaRPr lang="ru-RU"/>
        </a:p>
      </dgm:t>
    </dgm:pt>
    <dgm:pt modelId="{68676170-DF6C-462D-A916-E058E9F76501}" type="sibTrans" cxnId="{803D0DB6-86CA-4B05-9EA4-5E9984DC7DAD}">
      <dgm:prSet/>
      <dgm:spPr/>
      <dgm:t>
        <a:bodyPr/>
        <a:lstStyle/>
        <a:p>
          <a:endParaRPr lang="ru-RU"/>
        </a:p>
      </dgm:t>
    </dgm:pt>
    <dgm:pt modelId="{DC5163BA-D2B8-475B-A14A-C49787CB97BF}">
      <dgm:prSet phldrT="[Текст]"/>
      <dgm:spPr/>
      <dgm:t>
        <a:bodyPr/>
        <a:lstStyle/>
        <a:p>
          <a:r>
            <a:rPr lang="ru-RU" dirty="0" smtClean="0"/>
            <a:t>Рабочий</a:t>
          </a:r>
          <a:endParaRPr lang="ru-RU" dirty="0"/>
        </a:p>
      </dgm:t>
    </dgm:pt>
    <dgm:pt modelId="{BF824DD5-B902-4A8D-B354-9884A2E2A2D8}" type="parTrans" cxnId="{BB489A08-1DF5-4007-9EC8-7CB9459E140A}">
      <dgm:prSet/>
      <dgm:spPr/>
      <dgm:t>
        <a:bodyPr/>
        <a:lstStyle/>
        <a:p>
          <a:endParaRPr lang="ru-RU"/>
        </a:p>
      </dgm:t>
    </dgm:pt>
    <dgm:pt modelId="{98207EB5-EBAB-40C9-81C1-6B9AA96CD299}" type="sibTrans" cxnId="{BB489A08-1DF5-4007-9EC8-7CB9459E140A}">
      <dgm:prSet/>
      <dgm:spPr/>
      <dgm:t>
        <a:bodyPr/>
        <a:lstStyle/>
        <a:p>
          <a:endParaRPr lang="ru-RU"/>
        </a:p>
      </dgm:t>
    </dgm:pt>
    <dgm:pt modelId="{166FA5D1-FD3B-4223-AB73-4AE7E3F139C1}">
      <dgm:prSet phldrT="[Текст]" phldr="1"/>
      <dgm:spPr/>
      <dgm:t>
        <a:bodyPr/>
        <a:lstStyle/>
        <a:p>
          <a:endParaRPr lang="ru-RU"/>
        </a:p>
      </dgm:t>
    </dgm:pt>
    <dgm:pt modelId="{D6B5FD3D-FC19-4AB3-8D67-B8CAD56C657D}" type="parTrans" cxnId="{12FD5296-7AE7-4265-9915-88AAEC0C3969}">
      <dgm:prSet/>
      <dgm:spPr/>
      <dgm:t>
        <a:bodyPr/>
        <a:lstStyle/>
        <a:p>
          <a:endParaRPr lang="ru-RU"/>
        </a:p>
      </dgm:t>
    </dgm:pt>
    <dgm:pt modelId="{B6EBEEAD-245B-4CD4-B841-1DC950EEADBC}" type="sibTrans" cxnId="{12FD5296-7AE7-4265-9915-88AAEC0C3969}">
      <dgm:prSet/>
      <dgm:spPr/>
      <dgm:t>
        <a:bodyPr/>
        <a:lstStyle/>
        <a:p>
          <a:endParaRPr lang="ru-RU"/>
        </a:p>
      </dgm:t>
    </dgm:pt>
    <dgm:pt modelId="{080FB301-8900-47D4-9D61-4EEE85DE83A3}">
      <dgm:prSet phldrT="[Текст]" phldr="1"/>
      <dgm:spPr/>
      <dgm:t>
        <a:bodyPr/>
        <a:lstStyle/>
        <a:p>
          <a:endParaRPr lang="ru-RU" dirty="0"/>
        </a:p>
      </dgm:t>
    </dgm:pt>
    <dgm:pt modelId="{BACE9A90-5D5C-44AD-8ED2-040C7A1C9CEA}" type="parTrans" cxnId="{341ABF7C-9C26-40A8-9768-AAC0D7FD5565}">
      <dgm:prSet/>
      <dgm:spPr/>
      <dgm:t>
        <a:bodyPr/>
        <a:lstStyle/>
        <a:p>
          <a:endParaRPr lang="ru-RU"/>
        </a:p>
      </dgm:t>
    </dgm:pt>
    <dgm:pt modelId="{B3C454A8-6935-4680-81FB-8A15ACE747A5}" type="sibTrans" cxnId="{341ABF7C-9C26-40A8-9768-AAC0D7FD5565}">
      <dgm:prSet/>
      <dgm:spPr/>
      <dgm:t>
        <a:bodyPr/>
        <a:lstStyle/>
        <a:p>
          <a:endParaRPr lang="ru-RU"/>
        </a:p>
      </dgm:t>
    </dgm:pt>
    <dgm:pt modelId="{5519B0EE-E0B4-4AE8-9085-A669F68B8FF7}" type="pres">
      <dgm:prSet presAssocID="{5048F44C-4C59-4338-B9CB-E7BE5274EFFA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40FF16-D43A-4E31-B79F-A81A74684FE0}" type="pres">
      <dgm:prSet presAssocID="{2FDBDE40-3518-467C-87BF-331A18AAA3C3}" presName="comp" presStyleCnt="0"/>
      <dgm:spPr/>
    </dgm:pt>
    <dgm:pt modelId="{CB1D7D17-96F1-4515-BA8F-757BE07C631B}" type="pres">
      <dgm:prSet presAssocID="{2FDBDE40-3518-467C-87BF-331A18AAA3C3}" presName="box" presStyleLbl="node1" presStyleIdx="0" presStyleCnt="3" custScaleY="75301" custLinFactNeighborX="-7300" custLinFactNeighborY="-84230"/>
      <dgm:spPr/>
      <dgm:t>
        <a:bodyPr/>
        <a:lstStyle/>
        <a:p>
          <a:endParaRPr lang="ru-RU"/>
        </a:p>
      </dgm:t>
    </dgm:pt>
    <dgm:pt modelId="{D87C810C-DE28-4205-AA53-B1916AD7DEF7}" type="pres">
      <dgm:prSet presAssocID="{2FDBDE40-3518-467C-87BF-331A18AAA3C3}" presName="img" presStyleLbl="fgImgPlace1" presStyleIdx="0" presStyleCnt="3" custScaleX="14600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4000" r="-34000"/>
          </a:stretch>
        </a:blipFill>
      </dgm:spPr>
      <dgm:t>
        <a:bodyPr/>
        <a:lstStyle/>
        <a:p>
          <a:endParaRPr lang="ru-RU"/>
        </a:p>
      </dgm:t>
    </dgm:pt>
    <dgm:pt modelId="{749C498A-C465-44CF-888E-928B53E07360}" type="pres">
      <dgm:prSet presAssocID="{2FDBDE40-3518-467C-87BF-331A18AAA3C3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FFFF1A-5A0E-4EF0-B5AC-EAD801B721F8}" type="pres">
      <dgm:prSet presAssocID="{57F938F4-D08E-42F6-83DF-E9A9A62F332B}" presName="spacer" presStyleCnt="0"/>
      <dgm:spPr/>
    </dgm:pt>
    <dgm:pt modelId="{61C0B1DF-B540-4B92-A9FF-D01D6A0CE9C9}" type="pres">
      <dgm:prSet presAssocID="{5E320E21-F37B-4AF4-AE30-37BD6F237969}" presName="comp" presStyleCnt="0"/>
      <dgm:spPr/>
    </dgm:pt>
    <dgm:pt modelId="{8CF11AEC-A750-43A5-94BC-8544A9821177}" type="pres">
      <dgm:prSet presAssocID="{5E320E21-F37B-4AF4-AE30-37BD6F237969}" presName="box" presStyleLbl="node1" presStyleIdx="1" presStyleCnt="3" custAng="10800000" custFlipVert="1" custScaleY="87831"/>
      <dgm:spPr/>
      <dgm:t>
        <a:bodyPr/>
        <a:lstStyle/>
        <a:p>
          <a:endParaRPr lang="ru-RU"/>
        </a:p>
      </dgm:t>
    </dgm:pt>
    <dgm:pt modelId="{EA411CC8-9DD3-48F5-AE69-018D3A3B052C}" type="pres">
      <dgm:prSet presAssocID="{5E320E21-F37B-4AF4-AE30-37BD6F237969}" presName="img" presStyleLbl="fgImgPlace1" presStyleIdx="1" presStyleCnt="3" custScaleX="254502" custLinFactX="100000" custLinFactNeighborX="159401" custLinFactNeighborY="295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3000" r="-43000"/>
          </a:stretch>
        </a:blipFill>
      </dgm:spPr>
      <dgm:t>
        <a:bodyPr/>
        <a:lstStyle/>
        <a:p>
          <a:endParaRPr lang="ru-RU"/>
        </a:p>
      </dgm:t>
    </dgm:pt>
    <dgm:pt modelId="{87395BAF-88C8-4735-AE02-BA42AA6B3B2E}" type="pres">
      <dgm:prSet presAssocID="{5E320E21-F37B-4AF4-AE30-37BD6F237969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CB9CCC-0CB9-4E3B-9E18-F526189D7612}" type="pres">
      <dgm:prSet presAssocID="{73EF22D4-9CE3-4BF4-A0AD-93A0109E28DE}" presName="spacer" presStyleCnt="0"/>
      <dgm:spPr/>
    </dgm:pt>
    <dgm:pt modelId="{B8148D77-8829-4AB2-BC28-D640A603BF5C}" type="pres">
      <dgm:prSet presAssocID="{DC5163BA-D2B8-475B-A14A-C49787CB97BF}" presName="comp" presStyleCnt="0"/>
      <dgm:spPr/>
    </dgm:pt>
    <dgm:pt modelId="{8D933D59-5050-4FD1-980E-A138C8248DA6}" type="pres">
      <dgm:prSet presAssocID="{DC5163BA-D2B8-475B-A14A-C49787CB97BF}" presName="box" presStyleLbl="node1" presStyleIdx="2" presStyleCnt="3" custAng="10800000" custFlipVert="1" custScaleY="76322"/>
      <dgm:spPr/>
      <dgm:t>
        <a:bodyPr/>
        <a:lstStyle/>
        <a:p>
          <a:endParaRPr lang="ru-RU"/>
        </a:p>
      </dgm:t>
    </dgm:pt>
    <dgm:pt modelId="{51B6CA67-0669-4D85-9E4E-AE879C4253CD}" type="pres">
      <dgm:prSet presAssocID="{DC5163BA-D2B8-475B-A14A-C49787CB97BF}" presName="img" presStyleLbl="fgImgPlace1" presStyleIdx="2" presStyleCnt="3" custScaleX="156957" custLinFactX="103275" custLinFactNeighborX="200000" custLinFactNeighborY="363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2000" r="-32000"/>
          </a:stretch>
        </a:blipFill>
      </dgm:spPr>
      <dgm:t>
        <a:bodyPr/>
        <a:lstStyle/>
        <a:p>
          <a:endParaRPr lang="ru-RU"/>
        </a:p>
      </dgm:t>
    </dgm:pt>
    <dgm:pt modelId="{6BF71D53-8764-45D5-9DEF-A099AF8D1A02}" type="pres">
      <dgm:prSet presAssocID="{DC5163BA-D2B8-475B-A14A-C49787CB97BF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2C559A-2A82-4ED0-80E8-E2B6E978ED12}" type="presOf" srcId="{5E320E21-F37B-4AF4-AE30-37BD6F237969}" destId="{8CF11AEC-A750-43A5-94BC-8544A9821177}" srcOrd="0" destOrd="0" presId="urn:microsoft.com/office/officeart/2005/8/layout/vList4"/>
    <dgm:cxn modelId="{59042455-570F-4362-8F82-9297C89CE92B}" type="presOf" srcId="{27603712-934D-4687-A3E4-5A3AF696B89A}" destId="{CB1D7D17-96F1-4515-BA8F-757BE07C631B}" srcOrd="0" destOrd="2" presId="urn:microsoft.com/office/officeart/2005/8/layout/vList4"/>
    <dgm:cxn modelId="{02757153-E4F7-4397-B110-E69BAEEDA1BA}" srcId="{2FDBDE40-3518-467C-87BF-331A18AAA3C3}" destId="{27603712-934D-4687-A3E4-5A3AF696B89A}" srcOrd="1" destOrd="0" parTransId="{D5F02ABD-2AB7-42A7-BD18-A399A0A61C86}" sibTransId="{FBEF6661-EEB1-48EE-A972-40AB280D6158}"/>
    <dgm:cxn modelId="{4FAB2218-7502-46A1-A83C-7A7CE7725518}" type="presOf" srcId="{080FB301-8900-47D4-9D61-4EEE85DE83A3}" destId="{6BF71D53-8764-45D5-9DEF-A099AF8D1A02}" srcOrd="1" destOrd="2" presId="urn:microsoft.com/office/officeart/2005/8/layout/vList4"/>
    <dgm:cxn modelId="{C5669EF6-9E0F-476F-ABA5-CFA94E9D281B}" type="presOf" srcId="{2FDBDE40-3518-467C-87BF-331A18AAA3C3}" destId="{749C498A-C465-44CF-888E-928B53E07360}" srcOrd="1" destOrd="0" presId="urn:microsoft.com/office/officeart/2005/8/layout/vList4"/>
    <dgm:cxn modelId="{DE2A9EAA-90E8-4077-B5B7-DD1089658A27}" type="presOf" srcId="{27603712-934D-4687-A3E4-5A3AF696B89A}" destId="{749C498A-C465-44CF-888E-928B53E07360}" srcOrd="1" destOrd="2" presId="urn:microsoft.com/office/officeart/2005/8/layout/vList4"/>
    <dgm:cxn modelId="{F552D708-D867-4161-9839-6717EC34C66B}" type="presOf" srcId="{EDEC9689-FF64-4248-824D-E435980173D7}" destId="{CB1D7D17-96F1-4515-BA8F-757BE07C631B}" srcOrd="0" destOrd="1" presId="urn:microsoft.com/office/officeart/2005/8/layout/vList4"/>
    <dgm:cxn modelId="{2B8564EF-731A-47FD-9269-A33A4B56F8FC}" srcId="{2FDBDE40-3518-467C-87BF-331A18AAA3C3}" destId="{EDEC9689-FF64-4248-824D-E435980173D7}" srcOrd="0" destOrd="0" parTransId="{241D63DA-5D15-43EF-B37F-0C127250A5F7}" sibTransId="{C07DAAB1-E33A-465A-B886-F427EB43C015}"/>
    <dgm:cxn modelId="{7E5A344C-0B5A-4895-91BE-719ABA7CD225}" type="presOf" srcId="{83AAB512-B560-42EB-BA6D-70E52F2CDD97}" destId="{87395BAF-88C8-4735-AE02-BA42AA6B3B2E}" srcOrd="1" destOrd="1" presId="urn:microsoft.com/office/officeart/2005/8/layout/vList4"/>
    <dgm:cxn modelId="{EC1C85F8-13D7-4BE1-BA70-D9081C3CCAAC}" type="presOf" srcId="{2FDBDE40-3518-467C-87BF-331A18AAA3C3}" destId="{CB1D7D17-96F1-4515-BA8F-757BE07C631B}" srcOrd="0" destOrd="0" presId="urn:microsoft.com/office/officeart/2005/8/layout/vList4"/>
    <dgm:cxn modelId="{D84F90FB-5799-49BE-9A5C-6A5267262A1A}" type="presOf" srcId="{5048F44C-4C59-4338-B9CB-E7BE5274EFFA}" destId="{5519B0EE-E0B4-4AE8-9085-A669F68B8FF7}" srcOrd="0" destOrd="0" presId="urn:microsoft.com/office/officeart/2005/8/layout/vList4"/>
    <dgm:cxn modelId="{FC38DE64-4348-45F8-8F82-1C68688E997A}" type="presOf" srcId="{DC5163BA-D2B8-475B-A14A-C49787CB97BF}" destId="{6BF71D53-8764-45D5-9DEF-A099AF8D1A02}" srcOrd="1" destOrd="0" presId="urn:microsoft.com/office/officeart/2005/8/layout/vList4"/>
    <dgm:cxn modelId="{A24580AE-E034-4798-A0D5-88D58E4DA086}" type="presOf" srcId="{83AAB512-B560-42EB-BA6D-70E52F2CDD97}" destId="{8CF11AEC-A750-43A5-94BC-8544A9821177}" srcOrd="0" destOrd="1" presId="urn:microsoft.com/office/officeart/2005/8/layout/vList4"/>
    <dgm:cxn modelId="{40E62096-600D-4D6F-944D-22BC7E5AAD06}" type="presOf" srcId="{166FA5D1-FD3B-4223-AB73-4AE7E3F139C1}" destId="{8D933D59-5050-4FD1-980E-A138C8248DA6}" srcOrd="0" destOrd="1" presId="urn:microsoft.com/office/officeart/2005/8/layout/vList4"/>
    <dgm:cxn modelId="{A42A005A-0697-48F9-9961-78A415BB444F}" type="presOf" srcId="{DC5163BA-D2B8-475B-A14A-C49787CB97BF}" destId="{8D933D59-5050-4FD1-980E-A138C8248DA6}" srcOrd="0" destOrd="0" presId="urn:microsoft.com/office/officeart/2005/8/layout/vList4"/>
    <dgm:cxn modelId="{803D0DB6-86CA-4B05-9EA4-5E9984DC7DAD}" srcId="{5E320E21-F37B-4AF4-AE30-37BD6F237969}" destId="{D53803B5-E106-444A-85B9-5B2036751808}" srcOrd="1" destOrd="0" parTransId="{731ABB38-2E2D-47B6-B9F1-CE08376E4E25}" sibTransId="{68676170-DF6C-462D-A916-E058E9F76501}"/>
    <dgm:cxn modelId="{6C146061-459A-406F-BDF3-98BC8381A2C9}" type="presOf" srcId="{EDEC9689-FF64-4248-824D-E435980173D7}" destId="{749C498A-C465-44CF-888E-928B53E07360}" srcOrd="1" destOrd="1" presId="urn:microsoft.com/office/officeart/2005/8/layout/vList4"/>
    <dgm:cxn modelId="{0CB99517-E95C-4B30-A4E3-3D9523368830}" type="presOf" srcId="{D53803B5-E106-444A-85B9-5B2036751808}" destId="{8CF11AEC-A750-43A5-94BC-8544A9821177}" srcOrd="0" destOrd="2" presId="urn:microsoft.com/office/officeart/2005/8/layout/vList4"/>
    <dgm:cxn modelId="{F637B447-22E8-4AB7-8AFA-85CB0563268F}" srcId="{5E320E21-F37B-4AF4-AE30-37BD6F237969}" destId="{83AAB512-B560-42EB-BA6D-70E52F2CDD97}" srcOrd="0" destOrd="0" parTransId="{9694788E-C73D-4F8E-91BC-62D6DF70E072}" sibTransId="{942C3D02-B6C2-4A55-9DCC-73E62E2DB317}"/>
    <dgm:cxn modelId="{E99F9965-77F0-4E03-B208-440D146B1FC0}" type="presOf" srcId="{5E320E21-F37B-4AF4-AE30-37BD6F237969}" destId="{87395BAF-88C8-4735-AE02-BA42AA6B3B2E}" srcOrd="1" destOrd="0" presId="urn:microsoft.com/office/officeart/2005/8/layout/vList4"/>
    <dgm:cxn modelId="{EE969D0E-59E9-46F4-86F9-42B28C4FB8E4}" type="presOf" srcId="{080FB301-8900-47D4-9D61-4EEE85DE83A3}" destId="{8D933D59-5050-4FD1-980E-A138C8248DA6}" srcOrd="0" destOrd="2" presId="urn:microsoft.com/office/officeart/2005/8/layout/vList4"/>
    <dgm:cxn modelId="{4861F79B-4F61-4CE0-9894-424A4490CEF2}" srcId="{5048F44C-4C59-4338-B9CB-E7BE5274EFFA}" destId="{5E320E21-F37B-4AF4-AE30-37BD6F237969}" srcOrd="1" destOrd="0" parTransId="{483C14FC-9EB3-40BD-83B8-3173C017B067}" sibTransId="{73EF22D4-9CE3-4BF4-A0AD-93A0109E28DE}"/>
    <dgm:cxn modelId="{03E11B46-A8ED-4C29-8883-0539EE115680}" type="presOf" srcId="{D53803B5-E106-444A-85B9-5B2036751808}" destId="{87395BAF-88C8-4735-AE02-BA42AA6B3B2E}" srcOrd="1" destOrd="2" presId="urn:microsoft.com/office/officeart/2005/8/layout/vList4"/>
    <dgm:cxn modelId="{341ABF7C-9C26-40A8-9768-AAC0D7FD5565}" srcId="{DC5163BA-D2B8-475B-A14A-C49787CB97BF}" destId="{080FB301-8900-47D4-9D61-4EEE85DE83A3}" srcOrd="1" destOrd="0" parTransId="{BACE9A90-5D5C-44AD-8ED2-040C7A1C9CEA}" sibTransId="{B3C454A8-6935-4680-81FB-8A15ACE747A5}"/>
    <dgm:cxn modelId="{15B02584-F3E3-4BC8-BBB8-E127ED68FCDB}" srcId="{5048F44C-4C59-4338-B9CB-E7BE5274EFFA}" destId="{2FDBDE40-3518-467C-87BF-331A18AAA3C3}" srcOrd="0" destOrd="0" parTransId="{60378B6B-AB9E-4CF7-8E4A-8ECD2FF14E54}" sibTransId="{57F938F4-D08E-42F6-83DF-E9A9A62F332B}"/>
    <dgm:cxn modelId="{12FD5296-7AE7-4265-9915-88AAEC0C3969}" srcId="{DC5163BA-D2B8-475B-A14A-C49787CB97BF}" destId="{166FA5D1-FD3B-4223-AB73-4AE7E3F139C1}" srcOrd="0" destOrd="0" parTransId="{D6B5FD3D-FC19-4AB3-8D67-B8CAD56C657D}" sibTransId="{B6EBEEAD-245B-4CD4-B841-1DC950EEADBC}"/>
    <dgm:cxn modelId="{BB489A08-1DF5-4007-9EC8-7CB9459E140A}" srcId="{5048F44C-4C59-4338-B9CB-E7BE5274EFFA}" destId="{DC5163BA-D2B8-475B-A14A-C49787CB97BF}" srcOrd="2" destOrd="0" parTransId="{BF824DD5-B902-4A8D-B354-9884A2E2A2D8}" sibTransId="{98207EB5-EBAB-40C9-81C1-6B9AA96CD299}"/>
    <dgm:cxn modelId="{FFEF0A9B-5260-464A-A088-7CC3DF20E3FA}" type="presOf" srcId="{166FA5D1-FD3B-4223-AB73-4AE7E3F139C1}" destId="{6BF71D53-8764-45D5-9DEF-A099AF8D1A02}" srcOrd="1" destOrd="1" presId="urn:microsoft.com/office/officeart/2005/8/layout/vList4"/>
    <dgm:cxn modelId="{5EC3D1D0-DA3A-4497-880F-E120BADE55B6}" type="presParOf" srcId="{5519B0EE-E0B4-4AE8-9085-A669F68B8FF7}" destId="{3140FF16-D43A-4E31-B79F-A81A74684FE0}" srcOrd="0" destOrd="0" presId="urn:microsoft.com/office/officeart/2005/8/layout/vList4"/>
    <dgm:cxn modelId="{15E339A9-E142-4104-A45B-CA24023CA9A9}" type="presParOf" srcId="{3140FF16-D43A-4E31-B79F-A81A74684FE0}" destId="{CB1D7D17-96F1-4515-BA8F-757BE07C631B}" srcOrd="0" destOrd="0" presId="urn:microsoft.com/office/officeart/2005/8/layout/vList4"/>
    <dgm:cxn modelId="{CB2493C6-77A4-485F-9057-DF116F03FA99}" type="presParOf" srcId="{3140FF16-D43A-4E31-B79F-A81A74684FE0}" destId="{D87C810C-DE28-4205-AA53-B1916AD7DEF7}" srcOrd="1" destOrd="0" presId="urn:microsoft.com/office/officeart/2005/8/layout/vList4"/>
    <dgm:cxn modelId="{0976FD75-A77C-44C4-B180-564CF1640EF6}" type="presParOf" srcId="{3140FF16-D43A-4E31-B79F-A81A74684FE0}" destId="{749C498A-C465-44CF-888E-928B53E07360}" srcOrd="2" destOrd="0" presId="urn:microsoft.com/office/officeart/2005/8/layout/vList4"/>
    <dgm:cxn modelId="{3A0DA9B6-F36B-4566-AB9B-85D186B056A3}" type="presParOf" srcId="{5519B0EE-E0B4-4AE8-9085-A669F68B8FF7}" destId="{76FFFF1A-5A0E-4EF0-B5AC-EAD801B721F8}" srcOrd="1" destOrd="0" presId="urn:microsoft.com/office/officeart/2005/8/layout/vList4"/>
    <dgm:cxn modelId="{2FF46394-482A-4322-9601-C1E09887A88B}" type="presParOf" srcId="{5519B0EE-E0B4-4AE8-9085-A669F68B8FF7}" destId="{61C0B1DF-B540-4B92-A9FF-D01D6A0CE9C9}" srcOrd="2" destOrd="0" presId="urn:microsoft.com/office/officeart/2005/8/layout/vList4"/>
    <dgm:cxn modelId="{D40F6FB2-FB5E-4584-A812-8B2EABE63D06}" type="presParOf" srcId="{61C0B1DF-B540-4B92-A9FF-D01D6A0CE9C9}" destId="{8CF11AEC-A750-43A5-94BC-8544A9821177}" srcOrd="0" destOrd="0" presId="urn:microsoft.com/office/officeart/2005/8/layout/vList4"/>
    <dgm:cxn modelId="{301EB6C3-1E3B-4B62-B6B2-27DB7753DE81}" type="presParOf" srcId="{61C0B1DF-B540-4B92-A9FF-D01D6A0CE9C9}" destId="{EA411CC8-9DD3-48F5-AE69-018D3A3B052C}" srcOrd="1" destOrd="0" presId="urn:microsoft.com/office/officeart/2005/8/layout/vList4"/>
    <dgm:cxn modelId="{56B68B2A-98D1-436E-A2E7-E48A58897F52}" type="presParOf" srcId="{61C0B1DF-B540-4B92-A9FF-D01D6A0CE9C9}" destId="{87395BAF-88C8-4735-AE02-BA42AA6B3B2E}" srcOrd="2" destOrd="0" presId="urn:microsoft.com/office/officeart/2005/8/layout/vList4"/>
    <dgm:cxn modelId="{ABCA7847-1A04-46F5-800B-DAB9A2B3520A}" type="presParOf" srcId="{5519B0EE-E0B4-4AE8-9085-A669F68B8FF7}" destId="{F6CB9CCC-0CB9-4E3B-9E18-F526189D7612}" srcOrd="3" destOrd="0" presId="urn:microsoft.com/office/officeart/2005/8/layout/vList4"/>
    <dgm:cxn modelId="{3C8E1457-5BC2-40D7-8FA2-088F8095C4D0}" type="presParOf" srcId="{5519B0EE-E0B4-4AE8-9085-A669F68B8FF7}" destId="{B8148D77-8829-4AB2-BC28-D640A603BF5C}" srcOrd="4" destOrd="0" presId="urn:microsoft.com/office/officeart/2005/8/layout/vList4"/>
    <dgm:cxn modelId="{C9E2C2B7-927A-4FA1-B9AE-CDBF5D12485B}" type="presParOf" srcId="{B8148D77-8829-4AB2-BC28-D640A603BF5C}" destId="{8D933D59-5050-4FD1-980E-A138C8248DA6}" srcOrd="0" destOrd="0" presId="urn:microsoft.com/office/officeart/2005/8/layout/vList4"/>
    <dgm:cxn modelId="{BFACFC3A-AAA8-478C-AFCA-6F825505704D}" type="presParOf" srcId="{B8148D77-8829-4AB2-BC28-D640A603BF5C}" destId="{51B6CA67-0669-4D85-9E4E-AE879C4253CD}" srcOrd="1" destOrd="0" presId="urn:microsoft.com/office/officeart/2005/8/layout/vList4"/>
    <dgm:cxn modelId="{353732B6-721D-45FC-9A98-3E05AFE0CA96}" type="presParOf" srcId="{B8148D77-8829-4AB2-BC28-D640A603BF5C}" destId="{6BF71D53-8764-45D5-9DEF-A099AF8D1A02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48F44C-4C59-4338-B9CB-E7BE5274EFFA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FDBDE40-3518-467C-87BF-331A18AAA3C3}">
      <dgm:prSet phldrT="[Текст]"/>
      <dgm:spPr/>
      <dgm:t>
        <a:bodyPr/>
        <a:lstStyle/>
        <a:p>
          <a:r>
            <a:rPr lang="ru-RU" dirty="0" smtClean="0"/>
            <a:t>Инженер</a:t>
          </a:r>
          <a:endParaRPr lang="ru-RU" dirty="0"/>
        </a:p>
      </dgm:t>
    </dgm:pt>
    <dgm:pt modelId="{60378B6B-AB9E-4CF7-8E4A-8ECD2FF14E54}" type="parTrans" cxnId="{15B02584-F3E3-4BC8-BBB8-E127ED68FCDB}">
      <dgm:prSet/>
      <dgm:spPr/>
      <dgm:t>
        <a:bodyPr/>
        <a:lstStyle/>
        <a:p>
          <a:endParaRPr lang="ru-RU"/>
        </a:p>
      </dgm:t>
    </dgm:pt>
    <dgm:pt modelId="{57F938F4-D08E-42F6-83DF-E9A9A62F332B}" type="sibTrans" cxnId="{15B02584-F3E3-4BC8-BBB8-E127ED68FCDB}">
      <dgm:prSet/>
      <dgm:spPr/>
      <dgm:t>
        <a:bodyPr/>
        <a:lstStyle/>
        <a:p>
          <a:endParaRPr lang="ru-RU"/>
        </a:p>
      </dgm:t>
    </dgm:pt>
    <dgm:pt modelId="{EDEC9689-FF64-4248-824D-E435980173D7}">
      <dgm:prSet phldrT="[Текст]" phldr="1"/>
      <dgm:spPr/>
      <dgm:t>
        <a:bodyPr/>
        <a:lstStyle/>
        <a:p>
          <a:endParaRPr lang="ru-RU" dirty="0"/>
        </a:p>
      </dgm:t>
    </dgm:pt>
    <dgm:pt modelId="{241D63DA-5D15-43EF-B37F-0C127250A5F7}" type="parTrans" cxnId="{2B8564EF-731A-47FD-9269-A33A4B56F8FC}">
      <dgm:prSet/>
      <dgm:spPr/>
      <dgm:t>
        <a:bodyPr/>
        <a:lstStyle/>
        <a:p>
          <a:endParaRPr lang="ru-RU"/>
        </a:p>
      </dgm:t>
    </dgm:pt>
    <dgm:pt modelId="{C07DAAB1-E33A-465A-B886-F427EB43C015}" type="sibTrans" cxnId="{2B8564EF-731A-47FD-9269-A33A4B56F8FC}">
      <dgm:prSet/>
      <dgm:spPr/>
      <dgm:t>
        <a:bodyPr/>
        <a:lstStyle/>
        <a:p>
          <a:endParaRPr lang="ru-RU"/>
        </a:p>
      </dgm:t>
    </dgm:pt>
    <dgm:pt modelId="{27603712-934D-4687-A3E4-5A3AF696B89A}">
      <dgm:prSet phldrT="[Текст]" phldr="1"/>
      <dgm:spPr/>
      <dgm:t>
        <a:bodyPr/>
        <a:lstStyle/>
        <a:p>
          <a:endParaRPr lang="ru-RU" dirty="0"/>
        </a:p>
      </dgm:t>
    </dgm:pt>
    <dgm:pt modelId="{D5F02ABD-2AB7-42A7-BD18-A399A0A61C86}" type="parTrans" cxnId="{02757153-E4F7-4397-B110-E69BAEEDA1BA}">
      <dgm:prSet/>
      <dgm:spPr/>
      <dgm:t>
        <a:bodyPr/>
        <a:lstStyle/>
        <a:p>
          <a:endParaRPr lang="ru-RU"/>
        </a:p>
      </dgm:t>
    </dgm:pt>
    <dgm:pt modelId="{FBEF6661-EEB1-48EE-A972-40AB280D6158}" type="sibTrans" cxnId="{02757153-E4F7-4397-B110-E69BAEEDA1BA}">
      <dgm:prSet/>
      <dgm:spPr/>
      <dgm:t>
        <a:bodyPr/>
        <a:lstStyle/>
        <a:p>
          <a:endParaRPr lang="ru-RU"/>
        </a:p>
      </dgm:t>
    </dgm:pt>
    <dgm:pt modelId="{5E320E21-F37B-4AF4-AE30-37BD6F237969}">
      <dgm:prSet phldrT="[Текст]"/>
      <dgm:spPr/>
      <dgm:t>
        <a:bodyPr/>
        <a:lstStyle/>
        <a:p>
          <a:r>
            <a:rPr lang="ru-RU" dirty="0" smtClean="0"/>
            <a:t>Техник</a:t>
          </a:r>
          <a:endParaRPr lang="ru-RU" dirty="0"/>
        </a:p>
      </dgm:t>
    </dgm:pt>
    <dgm:pt modelId="{483C14FC-9EB3-40BD-83B8-3173C017B067}" type="parTrans" cxnId="{4861F79B-4F61-4CE0-9894-424A4490CEF2}">
      <dgm:prSet/>
      <dgm:spPr/>
      <dgm:t>
        <a:bodyPr/>
        <a:lstStyle/>
        <a:p>
          <a:endParaRPr lang="ru-RU"/>
        </a:p>
      </dgm:t>
    </dgm:pt>
    <dgm:pt modelId="{73EF22D4-9CE3-4BF4-A0AD-93A0109E28DE}" type="sibTrans" cxnId="{4861F79B-4F61-4CE0-9894-424A4490CEF2}">
      <dgm:prSet/>
      <dgm:spPr/>
      <dgm:t>
        <a:bodyPr/>
        <a:lstStyle/>
        <a:p>
          <a:endParaRPr lang="ru-RU"/>
        </a:p>
      </dgm:t>
    </dgm:pt>
    <dgm:pt modelId="{83AAB512-B560-42EB-BA6D-70E52F2CDD97}">
      <dgm:prSet phldrT="[Текст]" phldr="1"/>
      <dgm:spPr/>
      <dgm:t>
        <a:bodyPr/>
        <a:lstStyle/>
        <a:p>
          <a:endParaRPr lang="ru-RU"/>
        </a:p>
      </dgm:t>
    </dgm:pt>
    <dgm:pt modelId="{9694788E-C73D-4F8E-91BC-62D6DF70E072}" type="parTrans" cxnId="{F637B447-22E8-4AB7-8AFA-85CB0563268F}">
      <dgm:prSet/>
      <dgm:spPr/>
      <dgm:t>
        <a:bodyPr/>
        <a:lstStyle/>
        <a:p>
          <a:endParaRPr lang="ru-RU"/>
        </a:p>
      </dgm:t>
    </dgm:pt>
    <dgm:pt modelId="{942C3D02-B6C2-4A55-9DCC-73E62E2DB317}" type="sibTrans" cxnId="{F637B447-22E8-4AB7-8AFA-85CB0563268F}">
      <dgm:prSet/>
      <dgm:spPr/>
      <dgm:t>
        <a:bodyPr/>
        <a:lstStyle/>
        <a:p>
          <a:endParaRPr lang="ru-RU"/>
        </a:p>
      </dgm:t>
    </dgm:pt>
    <dgm:pt modelId="{D53803B5-E106-444A-85B9-5B2036751808}">
      <dgm:prSet phldrT="[Текст]" phldr="1"/>
      <dgm:spPr/>
      <dgm:t>
        <a:bodyPr/>
        <a:lstStyle/>
        <a:p>
          <a:endParaRPr lang="ru-RU"/>
        </a:p>
      </dgm:t>
    </dgm:pt>
    <dgm:pt modelId="{731ABB38-2E2D-47B6-B9F1-CE08376E4E25}" type="parTrans" cxnId="{803D0DB6-86CA-4B05-9EA4-5E9984DC7DAD}">
      <dgm:prSet/>
      <dgm:spPr/>
      <dgm:t>
        <a:bodyPr/>
        <a:lstStyle/>
        <a:p>
          <a:endParaRPr lang="ru-RU"/>
        </a:p>
      </dgm:t>
    </dgm:pt>
    <dgm:pt modelId="{68676170-DF6C-462D-A916-E058E9F76501}" type="sibTrans" cxnId="{803D0DB6-86CA-4B05-9EA4-5E9984DC7DAD}">
      <dgm:prSet/>
      <dgm:spPr/>
      <dgm:t>
        <a:bodyPr/>
        <a:lstStyle/>
        <a:p>
          <a:endParaRPr lang="ru-RU"/>
        </a:p>
      </dgm:t>
    </dgm:pt>
    <dgm:pt modelId="{DC5163BA-D2B8-475B-A14A-C49787CB97BF}">
      <dgm:prSet phldrT="[Текст]"/>
      <dgm:spPr/>
      <dgm:t>
        <a:bodyPr/>
        <a:lstStyle/>
        <a:p>
          <a:r>
            <a:rPr lang="ru-RU" dirty="0" smtClean="0"/>
            <a:t>Рабочий</a:t>
          </a:r>
          <a:endParaRPr lang="ru-RU" dirty="0"/>
        </a:p>
      </dgm:t>
    </dgm:pt>
    <dgm:pt modelId="{BF824DD5-B902-4A8D-B354-9884A2E2A2D8}" type="parTrans" cxnId="{BB489A08-1DF5-4007-9EC8-7CB9459E140A}">
      <dgm:prSet/>
      <dgm:spPr/>
      <dgm:t>
        <a:bodyPr/>
        <a:lstStyle/>
        <a:p>
          <a:endParaRPr lang="ru-RU"/>
        </a:p>
      </dgm:t>
    </dgm:pt>
    <dgm:pt modelId="{98207EB5-EBAB-40C9-81C1-6B9AA96CD299}" type="sibTrans" cxnId="{BB489A08-1DF5-4007-9EC8-7CB9459E140A}">
      <dgm:prSet/>
      <dgm:spPr/>
      <dgm:t>
        <a:bodyPr/>
        <a:lstStyle/>
        <a:p>
          <a:endParaRPr lang="ru-RU"/>
        </a:p>
      </dgm:t>
    </dgm:pt>
    <dgm:pt modelId="{166FA5D1-FD3B-4223-AB73-4AE7E3F139C1}">
      <dgm:prSet phldrT="[Текст]" phldr="1"/>
      <dgm:spPr/>
      <dgm:t>
        <a:bodyPr/>
        <a:lstStyle/>
        <a:p>
          <a:endParaRPr lang="ru-RU"/>
        </a:p>
      </dgm:t>
    </dgm:pt>
    <dgm:pt modelId="{D6B5FD3D-FC19-4AB3-8D67-B8CAD56C657D}" type="parTrans" cxnId="{12FD5296-7AE7-4265-9915-88AAEC0C3969}">
      <dgm:prSet/>
      <dgm:spPr/>
      <dgm:t>
        <a:bodyPr/>
        <a:lstStyle/>
        <a:p>
          <a:endParaRPr lang="ru-RU"/>
        </a:p>
      </dgm:t>
    </dgm:pt>
    <dgm:pt modelId="{B6EBEEAD-245B-4CD4-B841-1DC950EEADBC}" type="sibTrans" cxnId="{12FD5296-7AE7-4265-9915-88AAEC0C3969}">
      <dgm:prSet/>
      <dgm:spPr/>
      <dgm:t>
        <a:bodyPr/>
        <a:lstStyle/>
        <a:p>
          <a:endParaRPr lang="ru-RU"/>
        </a:p>
      </dgm:t>
    </dgm:pt>
    <dgm:pt modelId="{080FB301-8900-47D4-9D61-4EEE85DE83A3}">
      <dgm:prSet phldrT="[Текст]" phldr="1"/>
      <dgm:spPr/>
      <dgm:t>
        <a:bodyPr/>
        <a:lstStyle/>
        <a:p>
          <a:endParaRPr lang="ru-RU" dirty="0"/>
        </a:p>
      </dgm:t>
    </dgm:pt>
    <dgm:pt modelId="{BACE9A90-5D5C-44AD-8ED2-040C7A1C9CEA}" type="parTrans" cxnId="{341ABF7C-9C26-40A8-9768-AAC0D7FD5565}">
      <dgm:prSet/>
      <dgm:spPr/>
      <dgm:t>
        <a:bodyPr/>
        <a:lstStyle/>
        <a:p>
          <a:endParaRPr lang="ru-RU"/>
        </a:p>
      </dgm:t>
    </dgm:pt>
    <dgm:pt modelId="{B3C454A8-6935-4680-81FB-8A15ACE747A5}" type="sibTrans" cxnId="{341ABF7C-9C26-40A8-9768-AAC0D7FD5565}">
      <dgm:prSet/>
      <dgm:spPr/>
      <dgm:t>
        <a:bodyPr/>
        <a:lstStyle/>
        <a:p>
          <a:endParaRPr lang="ru-RU"/>
        </a:p>
      </dgm:t>
    </dgm:pt>
    <dgm:pt modelId="{5519B0EE-E0B4-4AE8-9085-A669F68B8FF7}" type="pres">
      <dgm:prSet presAssocID="{5048F44C-4C59-4338-B9CB-E7BE5274EFFA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40FF16-D43A-4E31-B79F-A81A74684FE0}" type="pres">
      <dgm:prSet presAssocID="{2FDBDE40-3518-467C-87BF-331A18AAA3C3}" presName="comp" presStyleCnt="0"/>
      <dgm:spPr/>
    </dgm:pt>
    <dgm:pt modelId="{CB1D7D17-96F1-4515-BA8F-757BE07C631B}" type="pres">
      <dgm:prSet presAssocID="{2FDBDE40-3518-467C-87BF-331A18AAA3C3}" presName="box" presStyleLbl="node1" presStyleIdx="0" presStyleCnt="3" custScaleY="26637" custLinFactNeighborX="-7300" custLinFactNeighborY="-84230"/>
      <dgm:spPr/>
      <dgm:t>
        <a:bodyPr/>
        <a:lstStyle/>
        <a:p>
          <a:endParaRPr lang="ru-RU"/>
        </a:p>
      </dgm:t>
    </dgm:pt>
    <dgm:pt modelId="{D87C810C-DE28-4205-AA53-B1916AD7DEF7}" type="pres">
      <dgm:prSet presAssocID="{2FDBDE40-3518-467C-87BF-331A18AAA3C3}" presName="img" presStyleLbl="fgImgPlace1" presStyleIdx="0" presStyleCnt="3" custScaleX="14600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4000" r="-34000"/>
          </a:stretch>
        </a:blipFill>
      </dgm:spPr>
      <dgm:t>
        <a:bodyPr/>
        <a:lstStyle/>
        <a:p>
          <a:endParaRPr lang="ru-RU"/>
        </a:p>
      </dgm:t>
    </dgm:pt>
    <dgm:pt modelId="{749C498A-C465-44CF-888E-928B53E07360}" type="pres">
      <dgm:prSet presAssocID="{2FDBDE40-3518-467C-87BF-331A18AAA3C3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FFFF1A-5A0E-4EF0-B5AC-EAD801B721F8}" type="pres">
      <dgm:prSet presAssocID="{57F938F4-D08E-42F6-83DF-E9A9A62F332B}" presName="spacer" presStyleCnt="0"/>
      <dgm:spPr/>
    </dgm:pt>
    <dgm:pt modelId="{61C0B1DF-B540-4B92-A9FF-D01D6A0CE9C9}" type="pres">
      <dgm:prSet presAssocID="{5E320E21-F37B-4AF4-AE30-37BD6F237969}" presName="comp" presStyleCnt="0"/>
      <dgm:spPr/>
    </dgm:pt>
    <dgm:pt modelId="{8CF11AEC-A750-43A5-94BC-8544A9821177}" type="pres">
      <dgm:prSet presAssocID="{5E320E21-F37B-4AF4-AE30-37BD6F237969}" presName="box" presStyleLbl="node1" presStyleIdx="1" presStyleCnt="3" custAng="10800000" custFlipVert="1" custScaleY="87831" custLinFactNeighborX="-3945" custLinFactNeighborY="-44046"/>
      <dgm:spPr/>
      <dgm:t>
        <a:bodyPr/>
        <a:lstStyle/>
        <a:p>
          <a:endParaRPr lang="ru-RU"/>
        </a:p>
      </dgm:t>
    </dgm:pt>
    <dgm:pt modelId="{EA411CC8-9DD3-48F5-AE69-018D3A3B052C}" type="pres">
      <dgm:prSet presAssocID="{5E320E21-F37B-4AF4-AE30-37BD6F237969}" presName="img" presStyleLbl="fgImgPlace1" presStyleIdx="1" presStyleCnt="3" custScaleX="254502" custLinFactX="100000" custLinFactNeighborX="148900" custLinFactNeighborY="-69611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3000" r="-43000"/>
          </a:stretch>
        </a:blipFill>
      </dgm:spPr>
      <dgm:t>
        <a:bodyPr/>
        <a:lstStyle/>
        <a:p>
          <a:endParaRPr lang="ru-RU"/>
        </a:p>
      </dgm:t>
    </dgm:pt>
    <dgm:pt modelId="{87395BAF-88C8-4735-AE02-BA42AA6B3B2E}" type="pres">
      <dgm:prSet presAssocID="{5E320E21-F37B-4AF4-AE30-37BD6F237969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CB9CCC-0CB9-4E3B-9E18-F526189D7612}" type="pres">
      <dgm:prSet presAssocID="{73EF22D4-9CE3-4BF4-A0AD-93A0109E28DE}" presName="spacer" presStyleCnt="0"/>
      <dgm:spPr/>
    </dgm:pt>
    <dgm:pt modelId="{B8148D77-8829-4AB2-BC28-D640A603BF5C}" type="pres">
      <dgm:prSet presAssocID="{DC5163BA-D2B8-475B-A14A-C49787CB97BF}" presName="comp" presStyleCnt="0"/>
      <dgm:spPr/>
    </dgm:pt>
    <dgm:pt modelId="{8D933D59-5050-4FD1-980E-A138C8248DA6}" type="pres">
      <dgm:prSet presAssocID="{DC5163BA-D2B8-475B-A14A-C49787CB97BF}" presName="box" presStyleLbl="node1" presStyleIdx="2" presStyleCnt="3" custAng="10800000" custFlipVert="1" custScaleY="76322" custLinFactNeighborX="4877" custLinFactNeighborY="-43134"/>
      <dgm:spPr/>
      <dgm:t>
        <a:bodyPr/>
        <a:lstStyle/>
        <a:p>
          <a:endParaRPr lang="ru-RU"/>
        </a:p>
      </dgm:t>
    </dgm:pt>
    <dgm:pt modelId="{51B6CA67-0669-4D85-9E4E-AE879C4253CD}" type="pres">
      <dgm:prSet presAssocID="{DC5163BA-D2B8-475B-A14A-C49787CB97BF}" presName="img" presStyleLbl="fgImgPlace1" presStyleIdx="2" presStyleCnt="3" custScaleX="156957" custLinFactX="110084" custLinFactNeighborX="200000" custLinFactNeighborY="-69989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2000" r="-32000"/>
          </a:stretch>
        </a:blipFill>
      </dgm:spPr>
      <dgm:t>
        <a:bodyPr/>
        <a:lstStyle/>
        <a:p>
          <a:endParaRPr lang="ru-RU"/>
        </a:p>
      </dgm:t>
    </dgm:pt>
    <dgm:pt modelId="{6BF71D53-8764-45D5-9DEF-A099AF8D1A02}" type="pres">
      <dgm:prSet presAssocID="{DC5163BA-D2B8-475B-A14A-C49787CB97BF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746965-027C-40FB-AAD7-F60592C9B2BC}" type="presOf" srcId="{166FA5D1-FD3B-4223-AB73-4AE7E3F139C1}" destId="{6BF71D53-8764-45D5-9DEF-A099AF8D1A02}" srcOrd="1" destOrd="1" presId="urn:microsoft.com/office/officeart/2005/8/layout/vList4"/>
    <dgm:cxn modelId="{02757153-E4F7-4397-B110-E69BAEEDA1BA}" srcId="{2FDBDE40-3518-467C-87BF-331A18AAA3C3}" destId="{27603712-934D-4687-A3E4-5A3AF696B89A}" srcOrd="1" destOrd="0" parTransId="{D5F02ABD-2AB7-42A7-BD18-A399A0A61C86}" sibTransId="{FBEF6661-EEB1-48EE-A972-40AB280D6158}"/>
    <dgm:cxn modelId="{A2D35BFF-7C86-42AC-A71A-201E69DA11C8}" type="presOf" srcId="{27603712-934D-4687-A3E4-5A3AF696B89A}" destId="{CB1D7D17-96F1-4515-BA8F-757BE07C631B}" srcOrd="0" destOrd="2" presId="urn:microsoft.com/office/officeart/2005/8/layout/vList4"/>
    <dgm:cxn modelId="{94D3DA61-0A14-41BF-88FC-5E63A4165465}" type="presOf" srcId="{DC5163BA-D2B8-475B-A14A-C49787CB97BF}" destId="{6BF71D53-8764-45D5-9DEF-A099AF8D1A02}" srcOrd="1" destOrd="0" presId="urn:microsoft.com/office/officeart/2005/8/layout/vList4"/>
    <dgm:cxn modelId="{9195FCB0-81C1-4F52-9DF4-900DF591A738}" type="presOf" srcId="{83AAB512-B560-42EB-BA6D-70E52F2CDD97}" destId="{8CF11AEC-A750-43A5-94BC-8544A9821177}" srcOrd="0" destOrd="1" presId="urn:microsoft.com/office/officeart/2005/8/layout/vList4"/>
    <dgm:cxn modelId="{2B8564EF-731A-47FD-9269-A33A4B56F8FC}" srcId="{2FDBDE40-3518-467C-87BF-331A18AAA3C3}" destId="{EDEC9689-FF64-4248-824D-E435980173D7}" srcOrd="0" destOrd="0" parTransId="{241D63DA-5D15-43EF-B37F-0C127250A5F7}" sibTransId="{C07DAAB1-E33A-465A-B886-F427EB43C015}"/>
    <dgm:cxn modelId="{7D2E2556-6B2D-43E4-BB08-3F6D0F55797E}" type="presOf" srcId="{D53803B5-E106-444A-85B9-5B2036751808}" destId="{8CF11AEC-A750-43A5-94BC-8544A9821177}" srcOrd="0" destOrd="2" presId="urn:microsoft.com/office/officeart/2005/8/layout/vList4"/>
    <dgm:cxn modelId="{E0A9AEBC-45BC-47DC-A01A-30DDA124AA88}" type="presOf" srcId="{080FB301-8900-47D4-9D61-4EEE85DE83A3}" destId="{6BF71D53-8764-45D5-9DEF-A099AF8D1A02}" srcOrd="1" destOrd="2" presId="urn:microsoft.com/office/officeart/2005/8/layout/vList4"/>
    <dgm:cxn modelId="{97C4CEFB-3F19-4DA7-AE5F-C031E261D6AA}" type="presOf" srcId="{5048F44C-4C59-4338-B9CB-E7BE5274EFFA}" destId="{5519B0EE-E0B4-4AE8-9085-A669F68B8FF7}" srcOrd="0" destOrd="0" presId="urn:microsoft.com/office/officeart/2005/8/layout/vList4"/>
    <dgm:cxn modelId="{977EBF1E-72C8-44B0-8F57-0E78A5EFB66A}" type="presOf" srcId="{EDEC9689-FF64-4248-824D-E435980173D7}" destId="{749C498A-C465-44CF-888E-928B53E07360}" srcOrd="1" destOrd="1" presId="urn:microsoft.com/office/officeart/2005/8/layout/vList4"/>
    <dgm:cxn modelId="{2CFDB89E-2E29-404B-A847-FB1CC0ED2824}" type="presOf" srcId="{5E320E21-F37B-4AF4-AE30-37BD6F237969}" destId="{8CF11AEC-A750-43A5-94BC-8544A9821177}" srcOrd="0" destOrd="0" presId="urn:microsoft.com/office/officeart/2005/8/layout/vList4"/>
    <dgm:cxn modelId="{803D0DB6-86CA-4B05-9EA4-5E9984DC7DAD}" srcId="{5E320E21-F37B-4AF4-AE30-37BD6F237969}" destId="{D53803B5-E106-444A-85B9-5B2036751808}" srcOrd="1" destOrd="0" parTransId="{731ABB38-2E2D-47B6-B9F1-CE08376E4E25}" sibTransId="{68676170-DF6C-462D-A916-E058E9F76501}"/>
    <dgm:cxn modelId="{0005FF52-5C06-4F6B-912A-77C46A77DAB0}" type="presOf" srcId="{2FDBDE40-3518-467C-87BF-331A18AAA3C3}" destId="{749C498A-C465-44CF-888E-928B53E07360}" srcOrd="1" destOrd="0" presId="urn:microsoft.com/office/officeart/2005/8/layout/vList4"/>
    <dgm:cxn modelId="{B7C998D5-E2A2-4C1D-B72E-4118DE09F108}" type="presOf" srcId="{83AAB512-B560-42EB-BA6D-70E52F2CDD97}" destId="{87395BAF-88C8-4735-AE02-BA42AA6B3B2E}" srcOrd="1" destOrd="1" presId="urn:microsoft.com/office/officeart/2005/8/layout/vList4"/>
    <dgm:cxn modelId="{D4857D94-C33E-4759-9017-99B660A56F14}" type="presOf" srcId="{5E320E21-F37B-4AF4-AE30-37BD6F237969}" destId="{87395BAF-88C8-4735-AE02-BA42AA6B3B2E}" srcOrd="1" destOrd="0" presId="urn:microsoft.com/office/officeart/2005/8/layout/vList4"/>
    <dgm:cxn modelId="{A571544A-07DA-45B4-8DBF-239E3C7EA6BE}" type="presOf" srcId="{27603712-934D-4687-A3E4-5A3AF696B89A}" destId="{749C498A-C465-44CF-888E-928B53E07360}" srcOrd="1" destOrd="2" presId="urn:microsoft.com/office/officeart/2005/8/layout/vList4"/>
    <dgm:cxn modelId="{F637B447-22E8-4AB7-8AFA-85CB0563268F}" srcId="{5E320E21-F37B-4AF4-AE30-37BD6F237969}" destId="{83AAB512-B560-42EB-BA6D-70E52F2CDD97}" srcOrd="0" destOrd="0" parTransId="{9694788E-C73D-4F8E-91BC-62D6DF70E072}" sibTransId="{942C3D02-B6C2-4A55-9DCC-73E62E2DB317}"/>
    <dgm:cxn modelId="{8271583F-900A-4ECE-ABB1-15C15C9EC8E1}" type="presOf" srcId="{2FDBDE40-3518-467C-87BF-331A18AAA3C3}" destId="{CB1D7D17-96F1-4515-BA8F-757BE07C631B}" srcOrd="0" destOrd="0" presId="urn:microsoft.com/office/officeart/2005/8/layout/vList4"/>
    <dgm:cxn modelId="{2708D98E-EC71-4525-ABEC-5A2E1B6620B2}" type="presOf" srcId="{D53803B5-E106-444A-85B9-5B2036751808}" destId="{87395BAF-88C8-4735-AE02-BA42AA6B3B2E}" srcOrd="1" destOrd="2" presId="urn:microsoft.com/office/officeart/2005/8/layout/vList4"/>
    <dgm:cxn modelId="{4861F79B-4F61-4CE0-9894-424A4490CEF2}" srcId="{5048F44C-4C59-4338-B9CB-E7BE5274EFFA}" destId="{5E320E21-F37B-4AF4-AE30-37BD6F237969}" srcOrd="1" destOrd="0" parTransId="{483C14FC-9EB3-40BD-83B8-3173C017B067}" sibTransId="{73EF22D4-9CE3-4BF4-A0AD-93A0109E28DE}"/>
    <dgm:cxn modelId="{EB0A0852-811D-42C4-B15E-966A4FC7CBC2}" type="presOf" srcId="{166FA5D1-FD3B-4223-AB73-4AE7E3F139C1}" destId="{8D933D59-5050-4FD1-980E-A138C8248DA6}" srcOrd="0" destOrd="1" presId="urn:microsoft.com/office/officeart/2005/8/layout/vList4"/>
    <dgm:cxn modelId="{93676E9C-2D7E-47AA-9CE5-195BCEBB6A8E}" type="presOf" srcId="{DC5163BA-D2B8-475B-A14A-C49787CB97BF}" destId="{8D933D59-5050-4FD1-980E-A138C8248DA6}" srcOrd="0" destOrd="0" presId="urn:microsoft.com/office/officeart/2005/8/layout/vList4"/>
    <dgm:cxn modelId="{341ABF7C-9C26-40A8-9768-AAC0D7FD5565}" srcId="{DC5163BA-D2B8-475B-A14A-C49787CB97BF}" destId="{080FB301-8900-47D4-9D61-4EEE85DE83A3}" srcOrd="1" destOrd="0" parTransId="{BACE9A90-5D5C-44AD-8ED2-040C7A1C9CEA}" sibTransId="{B3C454A8-6935-4680-81FB-8A15ACE747A5}"/>
    <dgm:cxn modelId="{15B02584-F3E3-4BC8-BBB8-E127ED68FCDB}" srcId="{5048F44C-4C59-4338-B9CB-E7BE5274EFFA}" destId="{2FDBDE40-3518-467C-87BF-331A18AAA3C3}" srcOrd="0" destOrd="0" parTransId="{60378B6B-AB9E-4CF7-8E4A-8ECD2FF14E54}" sibTransId="{57F938F4-D08E-42F6-83DF-E9A9A62F332B}"/>
    <dgm:cxn modelId="{12FD5296-7AE7-4265-9915-88AAEC0C3969}" srcId="{DC5163BA-D2B8-475B-A14A-C49787CB97BF}" destId="{166FA5D1-FD3B-4223-AB73-4AE7E3F139C1}" srcOrd="0" destOrd="0" parTransId="{D6B5FD3D-FC19-4AB3-8D67-B8CAD56C657D}" sibTransId="{B6EBEEAD-245B-4CD4-B841-1DC950EEADBC}"/>
    <dgm:cxn modelId="{E07A204A-DD81-468C-B630-D3F792D9559E}" type="presOf" srcId="{EDEC9689-FF64-4248-824D-E435980173D7}" destId="{CB1D7D17-96F1-4515-BA8F-757BE07C631B}" srcOrd="0" destOrd="1" presId="urn:microsoft.com/office/officeart/2005/8/layout/vList4"/>
    <dgm:cxn modelId="{BB489A08-1DF5-4007-9EC8-7CB9459E140A}" srcId="{5048F44C-4C59-4338-B9CB-E7BE5274EFFA}" destId="{DC5163BA-D2B8-475B-A14A-C49787CB97BF}" srcOrd="2" destOrd="0" parTransId="{BF824DD5-B902-4A8D-B354-9884A2E2A2D8}" sibTransId="{98207EB5-EBAB-40C9-81C1-6B9AA96CD299}"/>
    <dgm:cxn modelId="{496F22F9-958A-4DA1-AF40-31D6FB555357}" type="presOf" srcId="{080FB301-8900-47D4-9D61-4EEE85DE83A3}" destId="{8D933D59-5050-4FD1-980E-A138C8248DA6}" srcOrd="0" destOrd="2" presId="urn:microsoft.com/office/officeart/2005/8/layout/vList4"/>
    <dgm:cxn modelId="{CBF4F1D1-936C-4471-848D-DBE80B037083}" type="presParOf" srcId="{5519B0EE-E0B4-4AE8-9085-A669F68B8FF7}" destId="{3140FF16-D43A-4E31-B79F-A81A74684FE0}" srcOrd="0" destOrd="0" presId="urn:microsoft.com/office/officeart/2005/8/layout/vList4"/>
    <dgm:cxn modelId="{A4907528-73AF-41C2-8566-B37AF0374CC4}" type="presParOf" srcId="{3140FF16-D43A-4E31-B79F-A81A74684FE0}" destId="{CB1D7D17-96F1-4515-BA8F-757BE07C631B}" srcOrd="0" destOrd="0" presId="urn:microsoft.com/office/officeart/2005/8/layout/vList4"/>
    <dgm:cxn modelId="{C858761B-FCD9-41EB-B419-7A49D0DCB492}" type="presParOf" srcId="{3140FF16-D43A-4E31-B79F-A81A74684FE0}" destId="{D87C810C-DE28-4205-AA53-B1916AD7DEF7}" srcOrd="1" destOrd="0" presId="urn:microsoft.com/office/officeart/2005/8/layout/vList4"/>
    <dgm:cxn modelId="{D8E56A18-3DC0-44B3-AF5F-8B73E931E068}" type="presParOf" srcId="{3140FF16-D43A-4E31-B79F-A81A74684FE0}" destId="{749C498A-C465-44CF-888E-928B53E07360}" srcOrd="2" destOrd="0" presId="urn:microsoft.com/office/officeart/2005/8/layout/vList4"/>
    <dgm:cxn modelId="{1A963037-6455-47D6-AE14-C442EE457D4A}" type="presParOf" srcId="{5519B0EE-E0B4-4AE8-9085-A669F68B8FF7}" destId="{76FFFF1A-5A0E-4EF0-B5AC-EAD801B721F8}" srcOrd="1" destOrd="0" presId="urn:microsoft.com/office/officeart/2005/8/layout/vList4"/>
    <dgm:cxn modelId="{DE328DC9-41D6-48C9-B236-563422D76428}" type="presParOf" srcId="{5519B0EE-E0B4-4AE8-9085-A669F68B8FF7}" destId="{61C0B1DF-B540-4B92-A9FF-D01D6A0CE9C9}" srcOrd="2" destOrd="0" presId="urn:microsoft.com/office/officeart/2005/8/layout/vList4"/>
    <dgm:cxn modelId="{B8D2EEAD-48D4-4769-8052-A2AA289DB661}" type="presParOf" srcId="{61C0B1DF-B540-4B92-A9FF-D01D6A0CE9C9}" destId="{8CF11AEC-A750-43A5-94BC-8544A9821177}" srcOrd="0" destOrd="0" presId="urn:microsoft.com/office/officeart/2005/8/layout/vList4"/>
    <dgm:cxn modelId="{06043146-5F8A-418B-AB62-DA44A585CBFA}" type="presParOf" srcId="{61C0B1DF-B540-4B92-A9FF-D01D6A0CE9C9}" destId="{EA411CC8-9DD3-48F5-AE69-018D3A3B052C}" srcOrd="1" destOrd="0" presId="urn:microsoft.com/office/officeart/2005/8/layout/vList4"/>
    <dgm:cxn modelId="{5DAEC122-B8C8-474B-8822-F896FCDCBCE1}" type="presParOf" srcId="{61C0B1DF-B540-4B92-A9FF-D01D6A0CE9C9}" destId="{87395BAF-88C8-4735-AE02-BA42AA6B3B2E}" srcOrd="2" destOrd="0" presId="urn:microsoft.com/office/officeart/2005/8/layout/vList4"/>
    <dgm:cxn modelId="{50E7CC74-93BE-48C6-9B3F-22B0204B9DEC}" type="presParOf" srcId="{5519B0EE-E0B4-4AE8-9085-A669F68B8FF7}" destId="{F6CB9CCC-0CB9-4E3B-9E18-F526189D7612}" srcOrd="3" destOrd="0" presId="urn:microsoft.com/office/officeart/2005/8/layout/vList4"/>
    <dgm:cxn modelId="{2A1EC22B-C3D8-4BD9-A646-DB8E908C3E82}" type="presParOf" srcId="{5519B0EE-E0B4-4AE8-9085-A669F68B8FF7}" destId="{B8148D77-8829-4AB2-BC28-D640A603BF5C}" srcOrd="4" destOrd="0" presId="urn:microsoft.com/office/officeart/2005/8/layout/vList4"/>
    <dgm:cxn modelId="{C30358CA-CEB3-409A-82D4-ACB6FA3A30ED}" type="presParOf" srcId="{B8148D77-8829-4AB2-BC28-D640A603BF5C}" destId="{8D933D59-5050-4FD1-980E-A138C8248DA6}" srcOrd="0" destOrd="0" presId="urn:microsoft.com/office/officeart/2005/8/layout/vList4"/>
    <dgm:cxn modelId="{F6A76BF9-8B05-46A0-AE73-62EFD5215651}" type="presParOf" srcId="{B8148D77-8829-4AB2-BC28-D640A603BF5C}" destId="{51B6CA67-0669-4D85-9E4E-AE879C4253CD}" srcOrd="1" destOrd="0" presId="urn:microsoft.com/office/officeart/2005/8/layout/vList4"/>
    <dgm:cxn modelId="{F156AA75-CE6F-4096-AC9F-E8EDF9EC762F}" type="presParOf" srcId="{B8148D77-8829-4AB2-BC28-D640A603BF5C}" destId="{6BF71D53-8764-45D5-9DEF-A099AF8D1A02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48F44C-4C59-4338-B9CB-E7BE5274EFFA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FDBDE40-3518-467C-87BF-331A18AAA3C3}">
      <dgm:prSet phldrT="[Текст]"/>
      <dgm:spPr/>
      <dgm:t>
        <a:bodyPr/>
        <a:lstStyle/>
        <a:p>
          <a:r>
            <a:rPr lang="ru-RU" dirty="0" smtClean="0"/>
            <a:t>Инженер</a:t>
          </a:r>
          <a:endParaRPr lang="ru-RU" dirty="0"/>
        </a:p>
      </dgm:t>
    </dgm:pt>
    <dgm:pt modelId="{60378B6B-AB9E-4CF7-8E4A-8ECD2FF14E54}" type="parTrans" cxnId="{15B02584-F3E3-4BC8-BBB8-E127ED68FCDB}">
      <dgm:prSet/>
      <dgm:spPr/>
      <dgm:t>
        <a:bodyPr/>
        <a:lstStyle/>
        <a:p>
          <a:endParaRPr lang="ru-RU"/>
        </a:p>
      </dgm:t>
    </dgm:pt>
    <dgm:pt modelId="{57F938F4-D08E-42F6-83DF-E9A9A62F332B}" type="sibTrans" cxnId="{15B02584-F3E3-4BC8-BBB8-E127ED68FCDB}">
      <dgm:prSet/>
      <dgm:spPr/>
      <dgm:t>
        <a:bodyPr/>
        <a:lstStyle/>
        <a:p>
          <a:endParaRPr lang="ru-RU"/>
        </a:p>
      </dgm:t>
    </dgm:pt>
    <dgm:pt modelId="{EDEC9689-FF64-4248-824D-E435980173D7}">
      <dgm:prSet phldrT="[Текст]" phldr="1"/>
      <dgm:spPr/>
      <dgm:t>
        <a:bodyPr/>
        <a:lstStyle/>
        <a:p>
          <a:endParaRPr lang="ru-RU" dirty="0"/>
        </a:p>
      </dgm:t>
    </dgm:pt>
    <dgm:pt modelId="{241D63DA-5D15-43EF-B37F-0C127250A5F7}" type="parTrans" cxnId="{2B8564EF-731A-47FD-9269-A33A4B56F8FC}">
      <dgm:prSet/>
      <dgm:spPr/>
      <dgm:t>
        <a:bodyPr/>
        <a:lstStyle/>
        <a:p>
          <a:endParaRPr lang="ru-RU"/>
        </a:p>
      </dgm:t>
    </dgm:pt>
    <dgm:pt modelId="{C07DAAB1-E33A-465A-B886-F427EB43C015}" type="sibTrans" cxnId="{2B8564EF-731A-47FD-9269-A33A4B56F8FC}">
      <dgm:prSet/>
      <dgm:spPr/>
      <dgm:t>
        <a:bodyPr/>
        <a:lstStyle/>
        <a:p>
          <a:endParaRPr lang="ru-RU"/>
        </a:p>
      </dgm:t>
    </dgm:pt>
    <dgm:pt modelId="{27603712-934D-4687-A3E4-5A3AF696B89A}">
      <dgm:prSet phldrT="[Текст]" phldr="1"/>
      <dgm:spPr/>
      <dgm:t>
        <a:bodyPr/>
        <a:lstStyle/>
        <a:p>
          <a:endParaRPr lang="ru-RU" dirty="0"/>
        </a:p>
      </dgm:t>
    </dgm:pt>
    <dgm:pt modelId="{D5F02ABD-2AB7-42A7-BD18-A399A0A61C86}" type="parTrans" cxnId="{02757153-E4F7-4397-B110-E69BAEEDA1BA}">
      <dgm:prSet/>
      <dgm:spPr/>
      <dgm:t>
        <a:bodyPr/>
        <a:lstStyle/>
        <a:p>
          <a:endParaRPr lang="ru-RU"/>
        </a:p>
      </dgm:t>
    </dgm:pt>
    <dgm:pt modelId="{FBEF6661-EEB1-48EE-A972-40AB280D6158}" type="sibTrans" cxnId="{02757153-E4F7-4397-B110-E69BAEEDA1BA}">
      <dgm:prSet/>
      <dgm:spPr/>
      <dgm:t>
        <a:bodyPr/>
        <a:lstStyle/>
        <a:p>
          <a:endParaRPr lang="ru-RU"/>
        </a:p>
      </dgm:t>
    </dgm:pt>
    <dgm:pt modelId="{5E320E21-F37B-4AF4-AE30-37BD6F237969}">
      <dgm:prSet phldrT="[Текст]"/>
      <dgm:spPr/>
      <dgm:t>
        <a:bodyPr/>
        <a:lstStyle/>
        <a:p>
          <a:r>
            <a:rPr lang="ru-RU" dirty="0" smtClean="0"/>
            <a:t>Техник</a:t>
          </a:r>
          <a:endParaRPr lang="ru-RU" dirty="0"/>
        </a:p>
      </dgm:t>
    </dgm:pt>
    <dgm:pt modelId="{483C14FC-9EB3-40BD-83B8-3173C017B067}" type="parTrans" cxnId="{4861F79B-4F61-4CE0-9894-424A4490CEF2}">
      <dgm:prSet/>
      <dgm:spPr/>
      <dgm:t>
        <a:bodyPr/>
        <a:lstStyle/>
        <a:p>
          <a:endParaRPr lang="ru-RU"/>
        </a:p>
      </dgm:t>
    </dgm:pt>
    <dgm:pt modelId="{73EF22D4-9CE3-4BF4-A0AD-93A0109E28DE}" type="sibTrans" cxnId="{4861F79B-4F61-4CE0-9894-424A4490CEF2}">
      <dgm:prSet/>
      <dgm:spPr/>
      <dgm:t>
        <a:bodyPr/>
        <a:lstStyle/>
        <a:p>
          <a:endParaRPr lang="ru-RU"/>
        </a:p>
      </dgm:t>
    </dgm:pt>
    <dgm:pt modelId="{83AAB512-B560-42EB-BA6D-70E52F2CDD97}">
      <dgm:prSet phldrT="[Текст]" phldr="1"/>
      <dgm:spPr/>
      <dgm:t>
        <a:bodyPr/>
        <a:lstStyle/>
        <a:p>
          <a:endParaRPr lang="ru-RU"/>
        </a:p>
      </dgm:t>
    </dgm:pt>
    <dgm:pt modelId="{9694788E-C73D-4F8E-91BC-62D6DF70E072}" type="parTrans" cxnId="{F637B447-22E8-4AB7-8AFA-85CB0563268F}">
      <dgm:prSet/>
      <dgm:spPr/>
      <dgm:t>
        <a:bodyPr/>
        <a:lstStyle/>
        <a:p>
          <a:endParaRPr lang="ru-RU"/>
        </a:p>
      </dgm:t>
    </dgm:pt>
    <dgm:pt modelId="{942C3D02-B6C2-4A55-9DCC-73E62E2DB317}" type="sibTrans" cxnId="{F637B447-22E8-4AB7-8AFA-85CB0563268F}">
      <dgm:prSet/>
      <dgm:spPr/>
      <dgm:t>
        <a:bodyPr/>
        <a:lstStyle/>
        <a:p>
          <a:endParaRPr lang="ru-RU"/>
        </a:p>
      </dgm:t>
    </dgm:pt>
    <dgm:pt modelId="{D53803B5-E106-444A-85B9-5B2036751808}">
      <dgm:prSet phldrT="[Текст]" phldr="1"/>
      <dgm:spPr/>
      <dgm:t>
        <a:bodyPr/>
        <a:lstStyle/>
        <a:p>
          <a:endParaRPr lang="ru-RU"/>
        </a:p>
      </dgm:t>
    </dgm:pt>
    <dgm:pt modelId="{731ABB38-2E2D-47B6-B9F1-CE08376E4E25}" type="parTrans" cxnId="{803D0DB6-86CA-4B05-9EA4-5E9984DC7DAD}">
      <dgm:prSet/>
      <dgm:spPr/>
      <dgm:t>
        <a:bodyPr/>
        <a:lstStyle/>
        <a:p>
          <a:endParaRPr lang="ru-RU"/>
        </a:p>
      </dgm:t>
    </dgm:pt>
    <dgm:pt modelId="{68676170-DF6C-462D-A916-E058E9F76501}" type="sibTrans" cxnId="{803D0DB6-86CA-4B05-9EA4-5E9984DC7DAD}">
      <dgm:prSet/>
      <dgm:spPr/>
      <dgm:t>
        <a:bodyPr/>
        <a:lstStyle/>
        <a:p>
          <a:endParaRPr lang="ru-RU"/>
        </a:p>
      </dgm:t>
    </dgm:pt>
    <dgm:pt modelId="{DC5163BA-D2B8-475B-A14A-C49787CB97BF}">
      <dgm:prSet phldrT="[Текст]"/>
      <dgm:spPr/>
      <dgm:t>
        <a:bodyPr/>
        <a:lstStyle/>
        <a:p>
          <a:r>
            <a:rPr lang="ru-RU" dirty="0" smtClean="0"/>
            <a:t>Рабочий</a:t>
          </a:r>
          <a:endParaRPr lang="ru-RU" dirty="0"/>
        </a:p>
      </dgm:t>
    </dgm:pt>
    <dgm:pt modelId="{BF824DD5-B902-4A8D-B354-9884A2E2A2D8}" type="parTrans" cxnId="{BB489A08-1DF5-4007-9EC8-7CB9459E140A}">
      <dgm:prSet/>
      <dgm:spPr/>
      <dgm:t>
        <a:bodyPr/>
        <a:lstStyle/>
        <a:p>
          <a:endParaRPr lang="ru-RU"/>
        </a:p>
      </dgm:t>
    </dgm:pt>
    <dgm:pt modelId="{98207EB5-EBAB-40C9-81C1-6B9AA96CD299}" type="sibTrans" cxnId="{BB489A08-1DF5-4007-9EC8-7CB9459E140A}">
      <dgm:prSet/>
      <dgm:spPr/>
      <dgm:t>
        <a:bodyPr/>
        <a:lstStyle/>
        <a:p>
          <a:endParaRPr lang="ru-RU"/>
        </a:p>
      </dgm:t>
    </dgm:pt>
    <dgm:pt modelId="{166FA5D1-FD3B-4223-AB73-4AE7E3F139C1}">
      <dgm:prSet phldrT="[Текст]" phldr="1"/>
      <dgm:spPr/>
      <dgm:t>
        <a:bodyPr/>
        <a:lstStyle/>
        <a:p>
          <a:endParaRPr lang="ru-RU"/>
        </a:p>
      </dgm:t>
    </dgm:pt>
    <dgm:pt modelId="{D6B5FD3D-FC19-4AB3-8D67-B8CAD56C657D}" type="parTrans" cxnId="{12FD5296-7AE7-4265-9915-88AAEC0C3969}">
      <dgm:prSet/>
      <dgm:spPr/>
      <dgm:t>
        <a:bodyPr/>
        <a:lstStyle/>
        <a:p>
          <a:endParaRPr lang="ru-RU"/>
        </a:p>
      </dgm:t>
    </dgm:pt>
    <dgm:pt modelId="{B6EBEEAD-245B-4CD4-B841-1DC950EEADBC}" type="sibTrans" cxnId="{12FD5296-7AE7-4265-9915-88AAEC0C3969}">
      <dgm:prSet/>
      <dgm:spPr/>
      <dgm:t>
        <a:bodyPr/>
        <a:lstStyle/>
        <a:p>
          <a:endParaRPr lang="ru-RU"/>
        </a:p>
      </dgm:t>
    </dgm:pt>
    <dgm:pt modelId="{080FB301-8900-47D4-9D61-4EEE85DE83A3}">
      <dgm:prSet phldrT="[Текст]" phldr="1"/>
      <dgm:spPr/>
      <dgm:t>
        <a:bodyPr/>
        <a:lstStyle/>
        <a:p>
          <a:endParaRPr lang="ru-RU" dirty="0"/>
        </a:p>
      </dgm:t>
    </dgm:pt>
    <dgm:pt modelId="{BACE9A90-5D5C-44AD-8ED2-040C7A1C9CEA}" type="parTrans" cxnId="{341ABF7C-9C26-40A8-9768-AAC0D7FD5565}">
      <dgm:prSet/>
      <dgm:spPr/>
      <dgm:t>
        <a:bodyPr/>
        <a:lstStyle/>
        <a:p>
          <a:endParaRPr lang="ru-RU"/>
        </a:p>
      </dgm:t>
    </dgm:pt>
    <dgm:pt modelId="{B3C454A8-6935-4680-81FB-8A15ACE747A5}" type="sibTrans" cxnId="{341ABF7C-9C26-40A8-9768-AAC0D7FD5565}">
      <dgm:prSet/>
      <dgm:spPr/>
      <dgm:t>
        <a:bodyPr/>
        <a:lstStyle/>
        <a:p>
          <a:endParaRPr lang="ru-RU"/>
        </a:p>
      </dgm:t>
    </dgm:pt>
    <dgm:pt modelId="{5519B0EE-E0B4-4AE8-9085-A669F68B8FF7}" type="pres">
      <dgm:prSet presAssocID="{5048F44C-4C59-4338-B9CB-E7BE5274EFFA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40FF16-D43A-4E31-B79F-A81A74684FE0}" type="pres">
      <dgm:prSet presAssocID="{2FDBDE40-3518-467C-87BF-331A18AAA3C3}" presName="comp" presStyleCnt="0"/>
      <dgm:spPr/>
    </dgm:pt>
    <dgm:pt modelId="{CB1D7D17-96F1-4515-BA8F-757BE07C631B}" type="pres">
      <dgm:prSet presAssocID="{2FDBDE40-3518-467C-87BF-331A18AAA3C3}" presName="box" presStyleLbl="node1" presStyleIdx="0" presStyleCnt="3" custScaleY="128685" custLinFactNeighborX="-7300" custLinFactNeighborY="-84230"/>
      <dgm:spPr/>
      <dgm:t>
        <a:bodyPr/>
        <a:lstStyle/>
        <a:p>
          <a:endParaRPr lang="ru-RU"/>
        </a:p>
      </dgm:t>
    </dgm:pt>
    <dgm:pt modelId="{D87C810C-DE28-4205-AA53-B1916AD7DEF7}" type="pres">
      <dgm:prSet presAssocID="{2FDBDE40-3518-467C-87BF-331A18AAA3C3}" presName="img" presStyleLbl="fgImgPlace1" presStyleIdx="0" presStyleCnt="3" custScaleX="14600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4000" r="-34000"/>
          </a:stretch>
        </a:blipFill>
      </dgm:spPr>
      <dgm:t>
        <a:bodyPr/>
        <a:lstStyle/>
        <a:p>
          <a:endParaRPr lang="ru-RU"/>
        </a:p>
      </dgm:t>
    </dgm:pt>
    <dgm:pt modelId="{749C498A-C465-44CF-888E-928B53E07360}" type="pres">
      <dgm:prSet presAssocID="{2FDBDE40-3518-467C-87BF-331A18AAA3C3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FFFF1A-5A0E-4EF0-B5AC-EAD801B721F8}" type="pres">
      <dgm:prSet presAssocID="{57F938F4-D08E-42F6-83DF-E9A9A62F332B}" presName="spacer" presStyleCnt="0"/>
      <dgm:spPr/>
    </dgm:pt>
    <dgm:pt modelId="{61C0B1DF-B540-4B92-A9FF-D01D6A0CE9C9}" type="pres">
      <dgm:prSet presAssocID="{5E320E21-F37B-4AF4-AE30-37BD6F237969}" presName="comp" presStyleCnt="0"/>
      <dgm:spPr/>
    </dgm:pt>
    <dgm:pt modelId="{8CF11AEC-A750-43A5-94BC-8544A9821177}" type="pres">
      <dgm:prSet presAssocID="{5E320E21-F37B-4AF4-AE30-37BD6F237969}" presName="box" presStyleLbl="node1" presStyleIdx="1" presStyleCnt="3" custAng="10800000" custFlipVert="1" custScaleY="24163"/>
      <dgm:spPr/>
      <dgm:t>
        <a:bodyPr/>
        <a:lstStyle/>
        <a:p>
          <a:endParaRPr lang="ru-RU"/>
        </a:p>
      </dgm:t>
    </dgm:pt>
    <dgm:pt modelId="{EA411CC8-9DD3-48F5-AE69-018D3A3B052C}" type="pres">
      <dgm:prSet presAssocID="{5E320E21-F37B-4AF4-AE30-37BD6F237969}" presName="img" presStyleLbl="fgImgPlace1" presStyleIdx="1" presStyleCnt="3" custScaleX="254502" custLinFactX="100000" custLinFactNeighborX="159401" custLinFactNeighborY="295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3000" r="-43000"/>
          </a:stretch>
        </a:blipFill>
      </dgm:spPr>
      <dgm:t>
        <a:bodyPr/>
        <a:lstStyle/>
        <a:p>
          <a:endParaRPr lang="ru-RU"/>
        </a:p>
      </dgm:t>
    </dgm:pt>
    <dgm:pt modelId="{87395BAF-88C8-4735-AE02-BA42AA6B3B2E}" type="pres">
      <dgm:prSet presAssocID="{5E320E21-F37B-4AF4-AE30-37BD6F237969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CB9CCC-0CB9-4E3B-9E18-F526189D7612}" type="pres">
      <dgm:prSet presAssocID="{73EF22D4-9CE3-4BF4-A0AD-93A0109E28DE}" presName="spacer" presStyleCnt="0"/>
      <dgm:spPr/>
    </dgm:pt>
    <dgm:pt modelId="{B8148D77-8829-4AB2-BC28-D640A603BF5C}" type="pres">
      <dgm:prSet presAssocID="{DC5163BA-D2B8-475B-A14A-C49787CB97BF}" presName="comp" presStyleCnt="0"/>
      <dgm:spPr/>
    </dgm:pt>
    <dgm:pt modelId="{8D933D59-5050-4FD1-980E-A138C8248DA6}" type="pres">
      <dgm:prSet presAssocID="{DC5163BA-D2B8-475B-A14A-C49787CB97BF}" presName="box" presStyleLbl="node1" presStyleIdx="2" presStyleCnt="3" custAng="10800000" custFlipVert="1" custScaleY="178430"/>
      <dgm:spPr/>
      <dgm:t>
        <a:bodyPr/>
        <a:lstStyle/>
        <a:p>
          <a:endParaRPr lang="ru-RU"/>
        </a:p>
      </dgm:t>
    </dgm:pt>
    <dgm:pt modelId="{51B6CA67-0669-4D85-9E4E-AE879C4253CD}" type="pres">
      <dgm:prSet presAssocID="{DC5163BA-D2B8-475B-A14A-C49787CB97BF}" presName="img" presStyleLbl="fgImgPlace1" presStyleIdx="2" presStyleCnt="3" custScaleX="156957" custLinFactX="103275" custLinFactNeighborX="200000" custLinFactNeighborY="363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2000" r="-32000"/>
          </a:stretch>
        </a:blipFill>
      </dgm:spPr>
      <dgm:t>
        <a:bodyPr/>
        <a:lstStyle/>
        <a:p>
          <a:endParaRPr lang="ru-RU"/>
        </a:p>
      </dgm:t>
    </dgm:pt>
    <dgm:pt modelId="{6BF71D53-8764-45D5-9DEF-A099AF8D1A02}" type="pres">
      <dgm:prSet presAssocID="{DC5163BA-D2B8-475B-A14A-C49787CB97BF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41ABF7C-9C26-40A8-9768-AAC0D7FD5565}" srcId="{DC5163BA-D2B8-475B-A14A-C49787CB97BF}" destId="{080FB301-8900-47D4-9D61-4EEE85DE83A3}" srcOrd="1" destOrd="0" parTransId="{BACE9A90-5D5C-44AD-8ED2-040C7A1C9CEA}" sibTransId="{B3C454A8-6935-4680-81FB-8A15ACE747A5}"/>
    <dgm:cxn modelId="{A5E93825-44EF-4032-8D71-E6B0C34434EC}" type="presOf" srcId="{080FB301-8900-47D4-9D61-4EEE85DE83A3}" destId="{6BF71D53-8764-45D5-9DEF-A099AF8D1A02}" srcOrd="1" destOrd="2" presId="urn:microsoft.com/office/officeart/2005/8/layout/vList4"/>
    <dgm:cxn modelId="{813478CA-DFDE-46F2-9CF8-041C461E129C}" type="presOf" srcId="{166FA5D1-FD3B-4223-AB73-4AE7E3F139C1}" destId="{6BF71D53-8764-45D5-9DEF-A099AF8D1A02}" srcOrd="1" destOrd="1" presId="urn:microsoft.com/office/officeart/2005/8/layout/vList4"/>
    <dgm:cxn modelId="{E8BE018D-75B8-4D87-BDB5-46E3C7C78ED0}" type="presOf" srcId="{27603712-934D-4687-A3E4-5A3AF696B89A}" destId="{749C498A-C465-44CF-888E-928B53E07360}" srcOrd="1" destOrd="2" presId="urn:microsoft.com/office/officeart/2005/8/layout/vList4"/>
    <dgm:cxn modelId="{12FD5296-7AE7-4265-9915-88AAEC0C3969}" srcId="{DC5163BA-D2B8-475B-A14A-C49787CB97BF}" destId="{166FA5D1-FD3B-4223-AB73-4AE7E3F139C1}" srcOrd="0" destOrd="0" parTransId="{D6B5FD3D-FC19-4AB3-8D67-B8CAD56C657D}" sibTransId="{B6EBEEAD-245B-4CD4-B841-1DC950EEADBC}"/>
    <dgm:cxn modelId="{02757153-E4F7-4397-B110-E69BAEEDA1BA}" srcId="{2FDBDE40-3518-467C-87BF-331A18AAA3C3}" destId="{27603712-934D-4687-A3E4-5A3AF696B89A}" srcOrd="1" destOrd="0" parTransId="{D5F02ABD-2AB7-42A7-BD18-A399A0A61C86}" sibTransId="{FBEF6661-EEB1-48EE-A972-40AB280D6158}"/>
    <dgm:cxn modelId="{BB489A08-1DF5-4007-9EC8-7CB9459E140A}" srcId="{5048F44C-4C59-4338-B9CB-E7BE5274EFFA}" destId="{DC5163BA-D2B8-475B-A14A-C49787CB97BF}" srcOrd="2" destOrd="0" parTransId="{BF824DD5-B902-4A8D-B354-9884A2E2A2D8}" sibTransId="{98207EB5-EBAB-40C9-81C1-6B9AA96CD299}"/>
    <dgm:cxn modelId="{2C7B7FDF-36FE-476F-9540-85D746D0D458}" type="presOf" srcId="{27603712-934D-4687-A3E4-5A3AF696B89A}" destId="{CB1D7D17-96F1-4515-BA8F-757BE07C631B}" srcOrd="0" destOrd="2" presId="urn:microsoft.com/office/officeart/2005/8/layout/vList4"/>
    <dgm:cxn modelId="{F637B447-22E8-4AB7-8AFA-85CB0563268F}" srcId="{5E320E21-F37B-4AF4-AE30-37BD6F237969}" destId="{83AAB512-B560-42EB-BA6D-70E52F2CDD97}" srcOrd="0" destOrd="0" parTransId="{9694788E-C73D-4F8E-91BC-62D6DF70E072}" sibTransId="{942C3D02-B6C2-4A55-9DCC-73E62E2DB317}"/>
    <dgm:cxn modelId="{5A755A64-A6CE-4F85-8AB3-AC274B2F8044}" type="presOf" srcId="{5E320E21-F37B-4AF4-AE30-37BD6F237969}" destId="{8CF11AEC-A750-43A5-94BC-8544A9821177}" srcOrd="0" destOrd="0" presId="urn:microsoft.com/office/officeart/2005/8/layout/vList4"/>
    <dgm:cxn modelId="{F805528A-C118-43FC-974E-BB37AA31EEB2}" type="presOf" srcId="{2FDBDE40-3518-467C-87BF-331A18AAA3C3}" destId="{CB1D7D17-96F1-4515-BA8F-757BE07C631B}" srcOrd="0" destOrd="0" presId="urn:microsoft.com/office/officeart/2005/8/layout/vList4"/>
    <dgm:cxn modelId="{FE46A23F-A268-4564-BEFD-228F9D3EADA5}" type="presOf" srcId="{080FB301-8900-47D4-9D61-4EEE85DE83A3}" destId="{8D933D59-5050-4FD1-980E-A138C8248DA6}" srcOrd="0" destOrd="2" presId="urn:microsoft.com/office/officeart/2005/8/layout/vList4"/>
    <dgm:cxn modelId="{C57EDF9E-3033-4B62-893C-0127624B6B85}" type="presOf" srcId="{166FA5D1-FD3B-4223-AB73-4AE7E3F139C1}" destId="{8D933D59-5050-4FD1-980E-A138C8248DA6}" srcOrd="0" destOrd="1" presId="urn:microsoft.com/office/officeart/2005/8/layout/vList4"/>
    <dgm:cxn modelId="{803D0DB6-86CA-4B05-9EA4-5E9984DC7DAD}" srcId="{5E320E21-F37B-4AF4-AE30-37BD6F237969}" destId="{D53803B5-E106-444A-85B9-5B2036751808}" srcOrd="1" destOrd="0" parTransId="{731ABB38-2E2D-47B6-B9F1-CE08376E4E25}" sibTransId="{68676170-DF6C-462D-A916-E058E9F76501}"/>
    <dgm:cxn modelId="{847606E2-F534-473F-9704-D44E45359825}" type="presOf" srcId="{DC5163BA-D2B8-475B-A14A-C49787CB97BF}" destId="{8D933D59-5050-4FD1-980E-A138C8248DA6}" srcOrd="0" destOrd="0" presId="urn:microsoft.com/office/officeart/2005/8/layout/vList4"/>
    <dgm:cxn modelId="{4B1C257E-A279-4719-9576-AD7F8EEB19E5}" type="presOf" srcId="{EDEC9689-FF64-4248-824D-E435980173D7}" destId="{749C498A-C465-44CF-888E-928B53E07360}" srcOrd="1" destOrd="1" presId="urn:microsoft.com/office/officeart/2005/8/layout/vList4"/>
    <dgm:cxn modelId="{2B8564EF-731A-47FD-9269-A33A4B56F8FC}" srcId="{2FDBDE40-3518-467C-87BF-331A18AAA3C3}" destId="{EDEC9689-FF64-4248-824D-E435980173D7}" srcOrd="0" destOrd="0" parTransId="{241D63DA-5D15-43EF-B37F-0C127250A5F7}" sibTransId="{C07DAAB1-E33A-465A-B886-F427EB43C015}"/>
    <dgm:cxn modelId="{BA862269-DC71-476B-AD6E-1CAEE51C05B6}" type="presOf" srcId="{EDEC9689-FF64-4248-824D-E435980173D7}" destId="{CB1D7D17-96F1-4515-BA8F-757BE07C631B}" srcOrd="0" destOrd="1" presId="urn:microsoft.com/office/officeart/2005/8/layout/vList4"/>
    <dgm:cxn modelId="{4861F79B-4F61-4CE0-9894-424A4490CEF2}" srcId="{5048F44C-4C59-4338-B9CB-E7BE5274EFFA}" destId="{5E320E21-F37B-4AF4-AE30-37BD6F237969}" srcOrd="1" destOrd="0" parTransId="{483C14FC-9EB3-40BD-83B8-3173C017B067}" sibTransId="{73EF22D4-9CE3-4BF4-A0AD-93A0109E28DE}"/>
    <dgm:cxn modelId="{529610BF-04BE-4371-A8C0-6096072CDD07}" type="presOf" srcId="{D53803B5-E106-444A-85B9-5B2036751808}" destId="{8CF11AEC-A750-43A5-94BC-8544A9821177}" srcOrd="0" destOrd="2" presId="urn:microsoft.com/office/officeart/2005/8/layout/vList4"/>
    <dgm:cxn modelId="{683A2045-E6B0-493F-9AF0-685E8004B15E}" type="presOf" srcId="{83AAB512-B560-42EB-BA6D-70E52F2CDD97}" destId="{87395BAF-88C8-4735-AE02-BA42AA6B3B2E}" srcOrd="1" destOrd="1" presId="urn:microsoft.com/office/officeart/2005/8/layout/vList4"/>
    <dgm:cxn modelId="{4F532517-368F-428A-9C28-ED54F7071C46}" type="presOf" srcId="{D53803B5-E106-444A-85B9-5B2036751808}" destId="{87395BAF-88C8-4735-AE02-BA42AA6B3B2E}" srcOrd="1" destOrd="2" presId="urn:microsoft.com/office/officeart/2005/8/layout/vList4"/>
    <dgm:cxn modelId="{333E1CB5-1DAD-437C-9DEA-53D1AE2B1BAD}" type="presOf" srcId="{5048F44C-4C59-4338-B9CB-E7BE5274EFFA}" destId="{5519B0EE-E0B4-4AE8-9085-A669F68B8FF7}" srcOrd="0" destOrd="0" presId="urn:microsoft.com/office/officeart/2005/8/layout/vList4"/>
    <dgm:cxn modelId="{642F9041-7E26-4BFF-8FF4-FD3883D1711F}" type="presOf" srcId="{DC5163BA-D2B8-475B-A14A-C49787CB97BF}" destId="{6BF71D53-8764-45D5-9DEF-A099AF8D1A02}" srcOrd="1" destOrd="0" presId="urn:microsoft.com/office/officeart/2005/8/layout/vList4"/>
    <dgm:cxn modelId="{7626ED14-A18C-47BB-80A3-BBCE4611F4CA}" type="presOf" srcId="{83AAB512-B560-42EB-BA6D-70E52F2CDD97}" destId="{8CF11AEC-A750-43A5-94BC-8544A9821177}" srcOrd="0" destOrd="1" presId="urn:microsoft.com/office/officeart/2005/8/layout/vList4"/>
    <dgm:cxn modelId="{D28CBF31-78E9-4DE0-9B9A-002C7866C589}" type="presOf" srcId="{5E320E21-F37B-4AF4-AE30-37BD6F237969}" destId="{87395BAF-88C8-4735-AE02-BA42AA6B3B2E}" srcOrd="1" destOrd="0" presId="urn:microsoft.com/office/officeart/2005/8/layout/vList4"/>
    <dgm:cxn modelId="{15B02584-F3E3-4BC8-BBB8-E127ED68FCDB}" srcId="{5048F44C-4C59-4338-B9CB-E7BE5274EFFA}" destId="{2FDBDE40-3518-467C-87BF-331A18AAA3C3}" srcOrd="0" destOrd="0" parTransId="{60378B6B-AB9E-4CF7-8E4A-8ECD2FF14E54}" sibTransId="{57F938F4-D08E-42F6-83DF-E9A9A62F332B}"/>
    <dgm:cxn modelId="{53117499-5403-4762-B699-32F7678C4AF6}" type="presOf" srcId="{2FDBDE40-3518-467C-87BF-331A18AAA3C3}" destId="{749C498A-C465-44CF-888E-928B53E07360}" srcOrd="1" destOrd="0" presId="urn:microsoft.com/office/officeart/2005/8/layout/vList4"/>
    <dgm:cxn modelId="{7D50AF30-9C9A-4A42-80BF-9263653C2129}" type="presParOf" srcId="{5519B0EE-E0B4-4AE8-9085-A669F68B8FF7}" destId="{3140FF16-D43A-4E31-B79F-A81A74684FE0}" srcOrd="0" destOrd="0" presId="urn:microsoft.com/office/officeart/2005/8/layout/vList4"/>
    <dgm:cxn modelId="{0BCFE19D-AAF2-42B4-BD64-FBD2CC6682A1}" type="presParOf" srcId="{3140FF16-D43A-4E31-B79F-A81A74684FE0}" destId="{CB1D7D17-96F1-4515-BA8F-757BE07C631B}" srcOrd="0" destOrd="0" presId="urn:microsoft.com/office/officeart/2005/8/layout/vList4"/>
    <dgm:cxn modelId="{483B7204-4C4E-4ED4-9754-4015CAA52C57}" type="presParOf" srcId="{3140FF16-D43A-4E31-B79F-A81A74684FE0}" destId="{D87C810C-DE28-4205-AA53-B1916AD7DEF7}" srcOrd="1" destOrd="0" presId="urn:microsoft.com/office/officeart/2005/8/layout/vList4"/>
    <dgm:cxn modelId="{F16C8CC3-D43C-47CE-BAF5-8F67103AC3EC}" type="presParOf" srcId="{3140FF16-D43A-4E31-B79F-A81A74684FE0}" destId="{749C498A-C465-44CF-888E-928B53E07360}" srcOrd="2" destOrd="0" presId="urn:microsoft.com/office/officeart/2005/8/layout/vList4"/>
    <dgm:cxn modelId="{EAFD6EC0-B1AD-4EAF-BE2F-E3EB3B71948B}" type="presParOf" srcId="{5519B0EE-E0B4-4AE8-9085-A669F68B8FF7}" destId="{76FFFF1A-5A0E-4EF0-B5AC-EAD801B721F8}" srcOrd="1" destOrd="0" presId="urn:microsoft.com/office/officeart/2005/8/layout/vList4"/>
    <dgm:cxn modelId="{0D5D2BD6-5C69-4FED-8828-E72770220DB5}" type="presParOf" srcId="{5519B0EE-E0B4-4AE8-9085-A669F68B8FF7}" destId="{61C0B1DF-B540-4B92-A9FF-D01D6A0CE9C9}" srcOrd="2" destOrd="0" presId="urn:microsoft.com/office/officeart/2005/8/layout/vList4"/>
    <dgm:cxn modelId="{D9FB4185-D5B9-4554-8775-0E7CAF823E43}" type="presParOf" srcId="{61C0B1DF-B540-4B92-A9FF-D01D6A0CE9C9}" destId="{8CF11AEC-A750-43A5-94BC-8544A9821177}" srcOrd="0" destOrd="0" presId="urn:microsoft.com/office/officeart/2005/8/layout/vList4"/>
    <dgm:cxn modelId="{874DF12D-A8CA-4F18-8E25-2377FE0C06A8}" type="presParOf" srcId="{61C0B1DF-B540-4B92-A9FF-D01D6A0CE9C9}" destId="{EA411CC8-9DD3-48F5-AE69-018D3A3B052C}" srcOrd="1" destOrd="0" presId="urn:microsoft.com/office/officeart/2005/8/layout/vList4"/>
    <dgm:cxn modelId="{679CB3CF-1A07-4E6B-BEAF-F7D994A21483}" type="presParOf" srcId="{61C0B1DF-B540-4B92-A9FF-D01D6A0CE9C9}" destId="{87395BAF-88C8-4735-AE02-BA42AA6B3B2E}" srcOrd="2" destOrd="0" presId="urn:microsoft.com/office/officeart/2005/8/layout/vList4"/>
    <dgm:cxn modelId="{FC1086B7-5625-48C5-A23A-6957920B83D4}" type="presParOf" srcId="{5519B0EE-E0B4-4AE8-9085-A669F68B8FF7}" destId="{F6CB9CCC-0CB9-4E3B-9E18-F526189D7612}" srcOrd="3" destOrd="0" presId="urn:microsoft.com/office/officeart/2005/8/layout/vList4"/>
    <dgm:cxn modelId="{795A8796-60C5-4359-852F-930DB03DA801}" type="presParOf" srcId="{5519B0EE-E0B4-4AE8-9085-A669F68B8FF7}" destId="{B8148D77-8829-4AB2-BC28-D640A603BF5C}" srcOrd="4" destOrd="0" presId="urn:microsoft.com/office/officeart/2005/8/layout/vList4"/>
    <dgm:cxn modelId="{0951D79A-DF85-46E1-AE98-C216C7E8ED1D}" type="presParOf" srcId="{B8148D77-8829-4AB2-BC28-D640A603BF5C}" destId="{8D933D59-5050-4FD1-980E-A138C8248DA6}" srcOrd="0" destOrd="0" presId="urn:microsoft.com/office/officeart/2005/8/layout/vList4"/>
    <dgm:cxn modelId="{0B81D41C-02F7-4EAA-A3CD-49E9417DFE55}" type="presParOf" srcId="{B8148D77-8829-4AB2-BC28-D640A603BF5C}" destId="{51B6CA67-0669-4D85-9E4E-AE879C4253CD}" srcOrd="1" destOrd="0" presId="urn:microsoft.com/office/officeart/2005/8/layout/vList4"/>
    <dgm:cxn modelId="{B2DE22AA-44DA-4843-943A-5C459B1C7A68}" type="presParOf" srcId="{B8148D77-8829-4AB2-BC28-D640A603BF5C}" destId="{6BF71D53-8764-45D5-9DEF-A099AF8D1A02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2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1A75F5E-5669-4005-8E96-D9B521CC8374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F58EBB1-E648-42D4-BD8A-B88E227D9A4D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1600" dirty="0" err="1" smtClean="0"/>
            <a:t>Администра-ция</a:t>
          </a:r>
          <a:endParaRPr lang="ru-RU" sz="1600" dirty="0"/>
        </a:p>
      </dgm:t>
    </dgm:pt>
    <dgm:pt modelId="{39B30532-D5A8-4527-9992-63E31C943F19}" type="parTrans" cxnId="{59F3B63B-316C-4560-9166-554435991F1C}">
      <dgm:prSet/>
      <dgm:spPr/>
      <dgm:t>
        <a:bodyPr/>
        <a:lstStyle/>
        <a:p>
          <a:endParaRPr lang="ru-RU"/>
        </a:p>
      </dgm:t>
    </dgm:pt>
    <dgm:pt modelId="{B075E77D-1DC8-4D20-A501-6702E87234B5}" type="sibTrans" cxnId="{59F3B63B-316C-4560-9166-554435991F1C}">
      <dgm:prSet/>
      <dgm:spPr/>
      <dgm:t>
        <a:bodyPr/>
        <a:lstStyle/>
        <a:p>
          <a:endParaRPr lang="ru-RU"/>
        </a:p>
      </dgm:t>
    </dgm:pt>
    <dgm:pt modelId="{598B152B-087C-4312-80CE-8CF2D0D5FF3D}">
      <dgm:prSet phldrT="[Текст]" custT="1"/>
      <dgm:spPr/>
      <dgm:t>
        <a:bodyPr/>
        <a:lstStyle/>
        <a:p>
          <a:r>
            <a:rPr lang="ru-RU" sz="1600" dirty="0" smtClean="0"/>
            <a:t>Образовательные организации</a:t>
          </a:r>
          <a:endParaRPr lang="ru-RU" sz="1600" dirty="0"/>
        </a:p>
      </dgm:t>
    </dgm:pt>
    <dgm:pt modelId="{4FA1958C-BCDD-4D92-831B-8DFB172A024B}" type="parTrans" cxnId="{5755A866-D0AA-49EF-A78F-BC19D6019D44}">
      <dgm:prSet/>
      <dgm:spPr/>
      <dgm:t>
        <a:bodyPr/>
        <a:lstStyle/>
        <a:p>
          <a:endParaRPr lang="ru-RU"/>
        </a:p>
      </dgm:t>
    </dgm:pt>
    <dgm:pt modelId="{7A5A9B1C-94D6-4F0A-91F7-B6574E7C16B0}" type="sibTrans" cxnId="{5755A866-D0AA-49EF-A78F-BC19D6019D44}">
      <dgm:prSet/>
      <dgm:spPr/>
      <dgm:t>
        <a:bodyPr/>
        <a:lstStyle/>
        <a:p>
          <a:endParaRPr lang="ru-RU"/>
        </a:p>
      </dgm:t>
    </dgm:pt>
    <dgm:pt modelId="{7272F6AB-1F09-4EB2-8BB0-E64F14453991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1400" dirty="0" smtClean="0"/>
            <a:t>Бизнес (</a:t>
          </a:r>
          <a:r>
            <a:rPr lang="ru-RU" sz="1400" dirty="0" err="1" smtClean="0"/>
            <a:t>работода-тели</a:t>
          </a:r>
          <a:r>
            <a:rPr lang="ru-RU" sz="1400" dirty="0" smtClean="0"/>
            <a:t>)</a:t>
          </a:r>
          <a:endParaRPr lang="ru-RU" sz="1400" dirty="0"/>
        </a:p>
      </dgm:t>
    </dgm:pt>
    <dgm:pt modelId="{8FB28716-72F2-4960-8ABF-6173014A4210}" type="parTrans" cxnId="{939871A0-D4F8-4ED2-937A-E672FAFB85C1}">
      <dgm:prSet/>
      <dgm:spPr/>
      <dgm:t>
        <a:bodyPr/>
        <a:lstStyle/>
        <a:p>
          <a:endParaRPr lang="ru-RU"/>
        </a:p>
      </dgm:t>
    </dgm:pt>
    <dgm:pt modelId="{16F2A233-5DDA-4049-949F-A4150F30CA55}" type="sibTrans" cxnId="{939871A0-D4F8-4ED2-937A-E672FAFB85C1}">
      <dgm:prSet/>
      <dgm:spPr/>
      <dgm:t>
        <a:bodyPr/>
        <a:lstStyle/>
        <a:p>
          <a:endParaRPr lang="ru-RU"/>
        </a:p>
      </dgm:t>
    </dgm:pt>
    <dgm:pt modelId="{CC6B8A57-6042-45FD-A3BA-98A102955B57}">
      <dgm:prSet phldrT="[Текст]" phldr="1"/>
      <dgm:spPr>
        <a:solidFill>
          <a:schemeClr val="bg1"/>
        </a:solidFill>
      </dgm:spPr>
      <dgm:t>
        <a:bodyPr/>
        <a:lstStyle/>
        <a:p>
          <a:endParaRPr lang="ru-RU" dirty="0"/>
        </a:p>
      </dgm:t>
    </dgm:pt>
    <dgm:pt modelId="{E5E026AF-7B63-41B0-8537-ED7BD380F0BC}" type="sibTrans" cxnId="{D66DA545-53B8-4C3E-8034-44D5DD7FF90F}">
      <dgm:prSet/>
      <dgm:spPr/>
      <dgm:t>
        <a:bodyPr/>
        <a:lstStyle/>
        <a:p>
          <a:endParaRPr lang="ru-RU"/>
        </a:p>
      </dgm:t>
    </dgm:pt>
    <dgm:pt modelId="{4AFC12DA-026F-4D77-82FF-7656FF97E2E6}" type="parTrans" cxnId="{D66DA545-53B8-4C3E-8034-44D5DD7FF90F}">
      <dgm:prSet/>
      <dgm:spPr/>
      <dgm:t>
        <a:bodyPr/>
        <a:lstStyle/>
        <a:p>
          <a:endParaRPr lang="ru-RU"/>
        </a:p>
      </dgm:t>
    </dgm:pt>
    <dgm:pt modelId="{51E72994-3675-4F9A-BCC9-647E469FCB3E}" type="pres">
      <dgm:prSet presAssocID="{81A75F5E-5669-4005-8E96-D9B521CC837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BF5CC40-D8AF-4EF8-91BD-2A63F7972C9A}" type="pres">
      <dgm:prSet presAssocID="{CC6B8A57-6042-45FD-A3BA-98A102955B57}" presName="centerShape" presStyleLbl="node0" presStyleIdx="0" presStyleCnt="1"/>
      <dgm:spPr/>
      <dgm:t>
        <a:bodyPr/>
        <a:lstStyle/>
        <a:p>
          <a:endParaRPr lang="ru-RU"/>
        </a:p>
      </dgm:t>
    </dgm:pt>
    <dgm:pt modelId="{78E0FDAE-E3C0-4D89-B417-9F0C911A8C97}" type="pres">
      <dgm:prSet presAssocID="{FF58EBB1-E648-42D4-BD8A-B88E227D9A4D}" presName="node" presStyleLbl="node1" presStyleIdx="0" presStyleCnt="3" custScaleX="162025" custScaleY="131105" custRadScaleRad="105104" custRadScaleInc="-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0F6126-496E-4B75-A437-8A7F06F48F43}" type="pres">
      <dgm:prSet presAssocID="{FF58EBB1-E648-42D4-BD8A-B88E227D9A4D}" presName="dummy" presStyleCnt="0"/>
      <dgm:spPr/>
    </dgm:pt>
    <dgm:pt modelId="{238665FA-5834-4C39-BD8A-FEAC4C1A2D76}" type="pres">
      <dgm:prSet presAssocID="{B075E77D-1DC8-4D20-A501-6702E87234B5}" presName="sibTrans" presStyleLbl="sibTrans2D1" presStyleIdx="0" presStyleCnt="3" custLinFactNeighborX="1064" custLinFactNeighborY="1484"/>
      <dgm:spPr/>
      <dgm:t>
        <a:bodyPr/>
        <a:lstStyle/>
        <a:p>
          <a:endParaRPr lang="ru-RU"/>
        </a:p>
      </dgm:t>
    </dgm:pt>
    <dgm:pt modelId="{922D1D07-FFBF-4EB0-82FC-796EF0F54C0B}" type="pres">
      <dgm:prSet presAssocID="{598B152B-087C-4312-80CE-8CF2D0D5FF3D}" presName="node" presStyleLbl="node1" presStyleIdx="1" presStyleCnt="3" custScaleX="195760" custScaleY="1708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68B554-F75F-4EEB-A53E-95C8941BB313}" type="pres">
      <dgm:prSet presAssocID="{598B152B-087C-4312-80CE-8CF2D0D5FF3D}" presName="dummy" presStyleCnt="0"/>
      <dgm:spPr/>
    </dgm:pt>
    <dgm:pt modelId="{E5F1B204-7474-40AC-8BEE-DCB2BF86C15A}" type="pres">
      <dgm:prSet presAssocID="{7A5A9B1C-94D6-4F0A-91F7-B6574E7C16B0}" presName="sibTrans" presStyleLbl="sibTrans2D1" presStyleIdx="1" presStyleCnt="3"/>
      <dgm:spPr/>
      <dgm:t>
        <a:bodyPr/>
        <a:lstStyle/>
        <a:p>
          <a:endParaRPr lang="ru-RU"/>
        </a:p>
      </dgm:t>
    </dgm:pt>
    <dgm:pt modelId="{9BC2F461-0E4D-4DE1-AE70-E33CE55BCF03}" type="pres">
      <dgm:prSet presAssocID="{7272F6AB-1F09-4EB2-8BB0-E64F14453991}" presName="node" presStyleLbl="node1" presStyleIdx="2" presStyleCnt="3" custScaleX="1181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AC62FF-A2BF-4810-ABCE-046FC54CAE4A}" type="pres">
      <dgm:prSet presAssocID="{7272F6AB-1F09-4EB2-8BB0-E64F14453991}" presName="dummy" presStyleCnt="0"/>
      <dgm:spPr/>
    </dgm:pt>
    <dgm:pt modelId="{95B16037-CDC6-493C-8CFB-CEE00BEC6547}" type="pres">
      <dgm:prSet presAssocID="{16F2A233-5DDA-4049-949F-A4150F30CA55}" presName="sibTrans" presStyleLbl="sibTrans2D1" presStyleIdx="2" presStyleCnt="3" custLinFactNeighborX="-22" custLinFactNeighborY="-1263"/>
      <dgm:spPr/>
      <dgm:t>
        <a:bodyPr/>
        <a:lstStyle/>
        <a:p>
          <a:endParaRPr lang="ru-RU"/>
        </a:p>
      </dgm:t>
    </dgm:pt>
  </dgm:ptLst>
  <dgm:cxnLst>
    <dgm:cxn modelId="{E503A8B3-B29F-4E8A-88BB-52FB43F177D1}" type="presOf" srcId="{7272F6AB-1F09-4EB2-8BB0-E64F14453991}" destId="{9BC2F461-0E4D-4DE1-AE70-E33CE55BCF03}" srcOrd="0" destOrd="0" presId="urn:microsoft.com/office/officeart/2005/8/layout/radial6"/>
    <dgm:cxn modelId="{939871A0-D4F8-4ED2-937A-E672FAFB85C1}" srcId="{CC6B8A57-6042-45FD-A3BA-98A102955B57}" destId="{7272F6AB-1F09-4EB2-8BB0-E64F14453991}" srcOrd="2" destOrd="0" parTransId="{8FB28716-72F2-4960-8ABF-6173014A4210}" sibTransId="{16F2A233-5DDA-4049-949F-A4150F30CA55}"/>
    <dgm:cxn modelId="{D66DA545-53B8-4C3E-8034-44D5DD7FF90F}" srcId="{81A75F5E-5669-4005-8E96-D9B521CC8374}" destId="{CC6B8A57-6042-45FD-A3BA-98A102955B57}" srcOrd="0" destOrd="0" parTransId="{4AFC12DA-026F-4D77-82FF-7656FF97E2E6}" sibTransId="{E5E026AF-7B63-41B0-8537-ED7BD380F0BC}"/>
    <dgm:cxn modelId="{5755A866-D0AA-49EF-A78F-BC19D6019D44}" srcId="{CC6B8A57-6042-45FD-A3BA-98A102955B57}" destId="{598B152B-087C-4312-80CE-8CF2D0D5FF3D}" srcOrd="1" destOrd="0" parTransId="{4FA1958C-BCDD-4D92-831B-8DFB172A024B}" sibTransId="{7A5A9B1C-94D6-4F0A-91F7-B6574E7C16B0}"/>
    <dgm:cxn modelId="{340D2872-7875-47AC-A691-5AB20C06F4F6}" type="presOf" srcId="{CC6B8A57-6042-45FD-A3BA-98A102955B57}" destId="{EBF5CC40-D8AF-4EF8-91BD-2A63F7972C9A}" srcOrd="0" destOrd="0" presId="urn:microsoft.com/office/officeart/2005/8/layout/radial6"/>
    <dgm:cxn modelId="{DB133480-2FEE-4767-8B73-CB89BB5902B7}" type="presOf" srcId="{16F2A233-5DDA-4049-949F-A4150F30CA55}" destId="{95B16037-CDC6-493C-8CFB-CEE00BEC6547}" srcOrd="0" destOrd="0" presId="urn:microsoft.com/office/officeart/2005/8/layout/radial6"/>
    <dgm:cxn modelId="{541C2D76-709C-454C-83BE-4099DA6EFED9}" type="presOf" srcId="{598B152B-087C-4312-80CE-8CF2D0D5FF3D}" destId="{922D1D07-FFBF-4EB0-82FC-796EF0F54C0B}" srcOrd="0" destOrd="0" presId="urn:microsoft.com/office/officeart/2005/8/layout/radial6"/>
    <dgm:cxn modelId="{60D08E23-3B96-4889-B56B-18EC1F22DA69}" type="presOf" srcId="{B075E77D-1DC8-4D20-A501-6702E87234B5}" destId="{238665FA-5834-4C39-BD8A-FEAC4C1A2D76}" srcOrd="0" destOrd="0" presId="urn:microsoft.com/office/officeart/2005/8/layout/radial6"/>
    <dgm:cxn modelId="{23594CC2-3DD3-4A60-B7C8-9C97350D9BF3}" type="presOf" srcId="{81A75F5E-5669-4005-8E96-D9B521CC8374}" destId="{51E72994-3675-4F9A-BCC9-647E469FCB3E}" srcOrd="0" destOrd="0" presId="urn:microsoft.com/office/officeart/2005/8/layout/radial6"/>
    <dgm:cxn modelId="{9F2B4CAC-A303-41A4-BDC3-838059379937}" type="presOf" srcId="{7A5A9B1C-94D6-4F0A-91F7-B6574E7C16B0}" destId="{E5F1B204-7474-40AC-8BEE-DCB2BF86C15A}" srcOrd="0" destOrd="0" presId="urn:microsoft.com/office/officeart/2005/8/layout/radial6"/>
    <dgm:cxn modelId="{2B123DAE-E4AE-4918-8FD0-4CA05E1726CD}" type="presOf" srcId="{FF58EBB1-E648-42D4-BD8A-B88E227D9A4D}" destId="{78E0FDAE-E3C0-4D89-B417-9F0C911A8C97}" srcOrd="0" destOrd="0" presId="urn:microsoft.com/office/officeart/2005/8/layout/radial6"/>
    <dgm:cxn modelId="{59F3B63B-316C-4560-9166-554435991F1C}" srcId="{CC6B8A57-6042-45FD-A3BA-98A102955B57}" destId="{FF58EBB1-E648-42D4-BD8A-B88E227D9A4D}" srcOrd="0" destOrd="0" parTransId="{39B30532-D5A8-4527-9992-63E31C943F19}" sibTransId="{B075E77D-1DC8-4D20-A501-6702E87234B5}"/>
    <dgm:cxn modelId="{852437D8-A629-4558-9957-6E5F19943145}" type="presParOf" srcId="{51E72994-3675-4F9A-BCC9-647E469FCB3E}" destId="{EBF5CC40-D8AF-4EF8-91BD-2A63F7972C9A}" srcOrd="0" destOrd="0" presId="urn:microsoft.com/office/officeart/2005/8/layout/radial6"/>
    <dgm:cxn modelId="{EA105380-37FC-4B6B-9477-299F3A8CF925}" type="presParOf" srcId="{51E72994-3675-4F9A-BCC9-647E469FCB3E}" destId="{78E0FDAE-E3C0-4D89-B417-9F0C911A8C97}" srcOrd="1" destOrd="0" presId="urn:microsoft.com/office/officeart/2005/8/layout/radial6"/>
    <dgm:cxn modelId="{9CE8ABD5-0158-4B82-9C30-60EE9522EE3D}" type="presParOf" srcId="{51E72994-3675-4F9A-BCC9-647E469FCB3E}" destId="{6B0F6126-496E-4B75-A437-8A7F06F48F43}" srcOrd="2" destOrd="0" presId="urn:microsoft.com/office/officeart/2005/8/layout/radial6"/>
    <dgm:cxn modelId="{87E6F82E-B4E2-4B59-9C4A-7D50B4886353}" type="presParOf" srcId="{51E72994-3675-4F9A-BCC9-647E469FCB3E}" destId="{238665FA-5834-4C39-BD8A-FEAC4C1A2D76}" srcOrd="3" destOrd="0" presId="urn:microsoft.com/office/officeart/2005/8/layout/radial6"/>
    <dgm:cxn modelId="{898CD520-AD0E-45EE-BE15-A54AA68546B6}" type="presParOf" srcId="{51E72994-3675-4F9A-BCC9-647E469FCB3E}" destId="{922D1D07-FFBF-4EB0-82FC-796EF0F54C0B}" srcOrd="4" destOrd="0" presId="urn:microsoft.com/office/officeart/2005/8/layout/radial6"/>
    <dgm:cxn modelId="{04144A93-6090-4591-99ED-A1986123AB17}" type="presParOf" srcId="{51E72994-3675-4F9A-BCC9-647E469FCB3E}" destId="{4668B554-F75F-4EEB-A53E-95C8941BB313}" srcOrd="5" destOrd="0" presId="urn:microsoft.com/office/officeart/2005/8/layout/radial6"/>
    <dgm:cxn modelId="{9B1DB77B-21B2-4746-A904-825B8464049F}" type="presParOf" srcId="{51E72994-3675-4F9A-BCC9-647E469FCB3E}" destId="{E5F1B204-7474-40AC-8BEE-DCB2BF86C15A}" srcOrd="6" destOrd="0" presId="urn:microsoft.com/office/officeart/2005/8/layout/radial6"/>
    <dgm:cxn modelId="{9D8AF85E-DDFC-4A5A-A967-367D9F6AFA6E}" type="presParOf" srcId="{51E72994-3675-4F9A-BCC9-647E469FCB3E}" destId="{9BC2F461-0E4D-4DE1-AE70-E33CE55BCF03}" srcOrd="7" destOrd="0" presId="urn:microsoft.com/office/officeart/2005/8/layout/radial6"/>
    <dgm:cxn modelId="{D4222835-BA67-48FF-9EFC-0837F8ECD662}" type="presParOf" srcId="{51E72994-3675-4F9A-BCC9-647E469FCB3E}" destId="{D8AC62FF-A2BF-4810-ABCE-046FC54CAE4A}" srcOrd="8" destOrd="0" presId="urn:microsoft.com/office/officeart/2005/8/layout/radial6"/>
    <dgm:cxn modelId="{97A6EC80-AD0F-4BE1-ACBC-5F31BB060CA7}" type="presParOf" srcId="{51E72994-3675-4F9A-BCC9-647E469FCB3E}" destId="{95B16037-CDC6-493C-8CFB-CEE00BEC6547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FA7F8CC-5479-4A8D-8F7A-070C9C84C895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8BA66FA6-A4AA-440D-AFF1-614299191BEC}">
      <dgm:prSet phldrT="[Текст]" custT="1"/>
      <dgm:spPr/>
      <dgm:t>
        <a:bodyPr/>
        <a:lstStyle/>
        <a:p>
          <a:r>
            <a:rPr lang="ru-RU" sz="1100" dirty="0" smtClean="0"/>
            <a:t>УП и Программы</a:t>
          </a:r>
          <a:endParaRPr lang="ru-RU" sz="1100" dirty="0"/>
        </a:p>
      </dgm:t>
    </dgm:pt>
    <dgm:pt modelId="{2421B7A3-95AE-415C-9019-C0FDD6FD94E7}" type="parTrans" cxnId="{1335A034-254C-4699-91F7-290DBDBEA328}">
      <dgm:prSet/>
      <dgm:spPr/>
      <dgm:t>
        <a:bodyPr/>
        <a:lstStyle/>
        <a:p>
          <a:endParaRPr lang="ru-RU"/>
        </a:p>
      </dgm:t>
    </dgm:pt>
    <dgm:pt modelId="{159755CA-6A49-4153-B331-5A28E2E1DB91}" type="sibTrans" cxnId="{1335A034-254C-4699-91F7-290DBDBEA328}">
      <dgm:prSet/>
      <dgm:spPr/>
      <dgm:t>
        <a:bodyPr/>
        <a:lstStyle/>
        <a:p>
          <a:endParaRPr lang="ru-RU"/>
        </a:p>
      </dgm:t>
    </dgm:pt>
    <dgm:pt modelId="{95A6F691-D03B-475E-9D46-A37BF02C4726}">
      <dgm:prSet phldrT="[Текст]" custT="1"/>
      <dgm:spPr/>
      <dgm:t>
        <a:bodyPr/>
        <a:lstStyle/>
        <a:p>
          <a:r>
            <a:rPr lang="ru-RU" sz="1100" dirty="0" smtClean="0"/>
            <a:t>Реализация ПП</a:t>
          </a:r>
          <a:endParaRPr lang="ru-RU" sz="1100" dirty="0"/>
        </a:p>
      </dgm:t>
    </dgm:pt>
    <dgm:pt modelId="{C1D5C1C6-9E14-4289-BD4E-CD63FA830733}" type="parTrans" cxnId="{FC9AC5B5-756B-4081-9726-1175E971CE13}">
      <dgm:prSet/>
      <dgm:spPr/>
      <dgm:t>
        <a:bodyPr/>
        <a:lstStyle/>
        <a:p>
          <a:endParaRPr lang="ru-RU"/>
        </a:p>
      </dgm:t>
    </dgm:pt>
    <dgm:pt modelId="{3FD733B6-5A49-494E-8B0A-8BD6A617C837}" type="sibTrans" cxnId="{FC9AC5B5-756B-4081-9726-1175E971CE13}">
      <dgm:prSet/>
      <dgm:spPr/>
      <dgm:t>
        <a:bodyPr/>
        <a:lstStyle/>
        <a:p>
          <a:endParaRPr lang="ru-RU"/>
        </a:p>
      </dgm:t>
    </dgm:pt>
    <dgm:pt modelId="{B4C4E045-BAEC-451A-8370-842479DC4ADA}">
      <dgm:prSet phldrT="[Текст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endParaRPr lang="ru-RU" dirty="0"/>
        </a:p>
      </dgm:t>
    </dgm:pt>
    <dgm:pt modelId="{B7FCDD88-0026-4478-A9B3-833730A678C9}" type="parTrans" cxnId="{F781640F-F1D3-4181-AF98-7B6410444F81}">
      <dgm:prSet/>
      <dgm:spPr/>
      <dgm:t>
        <a:bodyPr/>
        <a:lstStyle/>
        <a:p>
          <a:endParaRPr lang="ru-RU"/>
        </a:p>
      </dgm:t>
    </dgm:pt>
    <dgm:pt modelId="{0421E476-F33D-4CD8-886A-5DB3C8C5151F}" type="sibTrans" cxnId="{F781640F-F1D3-4181-AF98-7B6410444F81}">
      <dgm:prSet/>
      <dgm:spPr/>
      <dgm:t>
        <a:bodyPr/>
        <a:lstStyle/>
        <a:p>
          <a:endParaRPr lang="ru-RU"/>
        </a:p>
      </dgm:t>
    </dgm:pt>
    <dgm:pt modelId="{AB8410CD-60F0-4D5F-8D76-149493C2A510}" type="pres">
      <dgm:prSet presAssocID="{FFA7F8CC-5479-4A8D-8F7A-070C9C84C895}" presName="Name0" presStyleCnt="0">
        <dgm:presLayoutVars>
          <dgm:dir/>
          <dgm:resizeHandles val="exact"/>
        </dgm:presLayoutVars>
      </dgm:prSet>
      <dgm:spPr/>
    </dgm:pt>
    <dgm:pt modelId="{7DA06712-EB67-4D12-B2AC-3A9A6A5A2624}" type="pres">
      <dgm:prSet presAssocID="{8BA66FA6-A4AA-440D-AFF1-614299191BEC}" presName="composite" presStyleCnt="0"/>
      <dgm:spPr/>
    </dgm:pt>
    <dgm:pt modelId="{D3C0FAEF-5058-4B0A-9269-9935EEE1A270}" type="pres">
      <dgm:prSet presAssocID="{8BA66FA6-A4AA-440D-AFF1-614299191BEC}" presName="bgChev" presStyleLbl="node1" presStyleIdx="0" presStyleCnt="3"/>
      <dgm:spPr/>
    </dgm:pt>
    <dgm:pt modelId="{6F0209B4-F384-4AF5-984B-0BF42B3A6787}" type="pres">
      <dgm:prSet presAssocID="{8BA66FA6-A4AA-440D-AFF1-614299191BEC}" presName="txNode" presStyleLbl="fgAcc1" presStyleIdx="0" presStyleCnt="3" custScaleX="106892" custScaleY="87855" custLinFactNeighborX="-39448" custLinFactNeighborY="618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430E9D-0D8B-4EE1-87AB-AAEE8EA8773A}" type="pres">
      <dgm:prSet presAssocID="{159755CA-6A49-4153-B331-5A28E2E1DB91}" presName="compositeSpace" presStyleCnt="0"/>
      <dgm:spPr/>
    </dgm:pt>
    <dgm:pt modelId="{7AA30513-1930-49A3-9897-66E5D1E66559}" type="pres">
      <dgm:prSet presAssocID="{95A6F691-D03B-475E-9D46-A37BF02C4726}" presName="composite" presStyleCnt="0"/>
      <dgm:spPr/>
    </dgm:pt>
    <dgm:pt modelId="{3D5B3312-E630-4F10-952C-FEB41FE8D69B}" type="pres">
      <dgm:prSet presAssocID="{95A6F691-D03B-475E-9D46-A37BF02C4726}" presName="bgChev" presStyleLbl="node1" presStyleIdx="1" presStyleCnt="3" custScaleX="119887" custLinFactNeighborX="-19266" custLinFactNeighborY="-119"/>
      <dgm:spPr/>
    </dgm:pt>
    <dgm:pt modelId="{0090453E-45DC-4A55-A79B-899DE0E6ED15}" type="pres">
      <dgm:prSet presAssocID="{95A6F691-D03B-475E-9D46-A37BF02C4726}" presName="txNode" presStyleLbl="fgAcc1" presStyleIdx="1" presStyleCnt="3" custScaleX="95791" custLinFactNeighborX="-54590" custLinFactNeighborY="64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06E201-B0A3-4788-8BC7-9EF005D844EE}" type="pres">
      <dgm:prSet presAssocID="{3FD733B6-5A49-494E-8B0A-8BD6A617C837}" presName="compositeSpace" presStyleCnt="0"/>
      <dgm:spPr/>
    </dgm:pt>
    <dgm:pt modelId="{5EB9CEB4-F9AF-4485-ADA9-4FFB6D39EF6F}" type="pres">
      <dgm:prSet presAssocID="{B4C4E045-BAEC-451A-8370-842479DC4ADA}" presName="composite" presStyleCnt="0"/>
      <dgm:spPr/>
    </dgm:pt>
    <dgm:pt modelId="{C34F30DE-EAC4-4C0F-94B8-704E64A9A9C5}" type="pres">
      <dgm:prSet presAssocID="{B4C4E045-BAEC-451A-8370-842479DC4ADA}" presName="bgChev" presStyleLbl="node1" presStyleIdx="2" presStyleCnt="3" custScaleX="84308" custScaleY="95664" custLinFactNeighborX="-34600" custLinFactNeighborY="14189"/>
      <dgm:spPr/>
    </dgm:pt>
    <dgm:pt modelId="{C1DAEC57-06B0-4BCB-8ACA-EF823AD19A43}" type="pres">
      <dgm:prSet presAssocID="{B4C4E045-BAEC-451A-8370-842479DC4ADA}" presName="txNode" presStyleLbl="fgAcc1" presStyleIdx="2" presStyleCnt="3" custScaleX="16634" custScaleY="193834" custLinFactNeighborX="9063" custLinFactNeighborY="339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35A034-254C-4699-91F7-290DBDBEA328}" srcId="{FFA7F8CC-5479-4A8D-8F7A-070C9C84C895}" destId="{8BA66FA6-A4AA-440D-AFF1-614299191BEC}" srcOrd="0" destOrd="0" parTransId="{2421B7A3-95AE-415C-9019-C0FDD6FD94E7}" sibTransId="{159755CA-6A49-4153-B331-5A28E2E1DB91}"/>
    <dgm:cxn modelId="{E2D46948-0ED6-4C2A-8260-F54B95F3E81A}" type="presOf" srcId="{B4C4E045-BAEC-451A-8370-842479DC4ADA}" destId="{C1DAEC57-06B0-4BCB-8ACA-EF823AD19A43}" srcOrd="0" destOrd="0" presId="urn:microsoft.com/office/officeart/2005/8/layout/chevronAccent+Icon"/>
    <dgm:cxn modelId="{A06675F6-C70B-4064-B139-7069C746D656}" type="presOf" srcId="{FFA7F8CC-5479-4A8D-8F7A-070C9C84C895}" destId="{AB8410CD-60F0-4D5F-8D76-149493C2A510}" srcOrd="0" destOrd="0" presId="urn:microsoft.com/office/officeart/2005/8/layout/chevronAccent+Icon"/>
    <dgm:cxn modelId="{211C2F8E-A8A6-4F8B-BC95-094485B05F9C}" type="presOf" srcId="{95A6F691-D03B-475E-9D46-A37BF02C4726}" destId="{0090453E-45DC-4A55-A79B-899DE0E6ED15}" srcOrd="0" destOrd="0" presId="urn:microsoft.com/office/officeart/2005/8/layout/chevronAccent+Icon"/>
    <dgm:cxn modelId="{F781640F-F1D3-4181-AF98-7B6410444F81}" srcId="{FFA7F8CC-5479-4A8D-8F7A-070C9C84C895}" destId="{B4C4E045-BAEC-451A-8370-842479DC4ADA}" srcOrd="2" destOrd="0" parTransId="{B7FCDD88-0026-4478-A9B3-833730A678C9}" sibTransId="{0421E476-F33D-4CD8-886A-5DB3C8C5151F}"/>
    <dgm:cxn modelId="{FC9AC5B5-756B-4081-9726-1175E971CE13}" srcId="{FFA7F8CC-5479-4A8D-8F7A-070C9C84C895}" destId="{95A6F691-D03B-475E-9D46-A37BF02C4726}" srcOrd="1" destOrd="0" parTransId="{C1D5C1C6-9E14-4289-BD4E-CD63FA830733}" sibTransId="{3FD733B6-5A49-494E-8B0A-8BD6A617C837}"/>
    <dgm:cxn modelId="{F2BB3C06-5084-45D6-A507-C0633DB2B329}" type="presOf" srcId="{8BA66FA6-A4AA-440D-AFF1-614299191BEC}" destId="{6F0209B4-F384-4AF5-984B-0BF42B3A6787}" srcOrd="0" destOrd="0" presId="urn:microsoft.com/office/officeart/2005/8/layout/chevronAccent+Icon"/>
    <dgm:cxn modelId="{3D2950F9-F113-4D60-B4D2-ABB9348F161C}" type="presParOf" srcId="{AB8410CD-60F0-4D5F-8D76-149493C2A510}" destId="{7DA06712-EB67-4D12-B2AC-3A9A6A5A2624}" srcOrd="0" destOrd="0" presId="urn:microsoft.com/office/officeart/2005/8/layout/chevronAccent+Icon"/>
    <dgm:cxn modelId="{52CF7964-E19F-4ADC-93F4-0554CC008962}" type="presParOf" srcId="{7DA06712-EB67-4D12-B2AC-3A9A6A5A2624}" destId="{D3C0FAEF-5058-4B0A-9269-9935EEE1A270}" srcOrd="0" destOrd="0" presId="urn:microsoft.com/office/officeart/2005/8/layout/chevronAccent+Icon"/>
    <dgm:cxn modelId="{D74CD64C-2D80-41BB-8668-73B5B1967F5F}" type="presParOf" srcId="{7DA06712-EB67-4D12-B2AC-3A9A6A5A2624}" destId="{6F0209B4-F384-4AF5-984B-0BF42B3A6787}" srcOrd="1" destOrd="0" presId="urn:microsoft.com/office/officeart/2005/8/layout/chevronAccent+Icon"/>
    <dgm:cxn modelId="{AD836C39-63D3-46CD-868A-FE10EF08FBB7}" type="presParOf" srcId="{AB8410CD-60F0-4D5F-8D76-149493C2A510}" destId="{E5430E9D-0D8B-4EE1-87AB-AAEE8EA8773A}" srcOrd="1" destOrd="0" presId="urn:microsoft.com/office/officeart/2005/8/layout/chevronAccent+Icon"/>
    <dgm:cxn modelId="{EE93F8B7-F87A-4C5A-916D-E55511EA74B1}" type="presParOf" srcId="{AB8410CD-60F0-4D5F-8D76-149493C2A510}" destId="{7AA30513-1930-49A3-9897-66E5D1E66559}" srcOrd="2" destOrd="0" presId="urn:microsoft.com/office/officeart/2005/8/layout/chevronAccent+Icon"/>
    <dgm:cxn modelId="{591A3457-1713-49EB-9576-C4A39FEEA4B0}" type="presParOf" srcId="{7AA30513-1930-49A3-9897-66E5D1E66559}" destId="{3D5B3312-E630-4F10-952C-FEB41FE8D69B}" srcOrd="0" destOrd="0" presId="urn:microsoft.com/office/officeart/2005/8/layout/chevronAccent+Icon"/>
    <dgm:cxn modelId="{881315D2-BA38-4A5E-8D06-B1EAF34C96AC}" type="presParOf" srcId="{7AA30513-1930-49A3-9897-66E5D1E66559}" destId="{0090453E-45DC-4A55-A79B-899DE0E6ED15}" srcOrd="1" destOrd="0" presId="urn:microsoft.com/office/officeart/2005/8/layout/chevronAccent+Icon"/>
    <dgm:cxn modelId="{0AFF434E-6254-41E0-BE6C-887CFA31337A}" type="presParOf" srcId="{AB8410CD-60F0-4D5F-8D76-149493C2A510}" destId="{1F06E201-B0A3-4788-8BC7-9EF005D844EE}" srcOrd="3" destOrd="0" presId="urn:microsoft.com/office/officeart/2005/8/layout/chevronAccent+Icon"/>
    <dgm:cxn modelId="{B25CC50D-FCC1-4DA0-A032-95EC73F1DC24}" type="presParOf" srcId="{AB8410CD-60F0-4D5F-8D76-149493C2A510}" destId="{5EB9CEB4-F9AF-4485-ADA9-4FFB6D39EF6F}" srcOrd="4" destOrd="0" presId="urn:microsoft.com/office/officeart/2005/8/layout/chevronAccent+Icon"/>
    <dgm:cxn modelId="{37ABF8DB-80E1-4E3C-8BDA-1C05869CB56F}" type="presParOf" srcId="{5EB9CEB4-F9AF-4485-ADA9-4FFB6D39EF6F}" destId="{C34F30DE-EAC4-4C0F-94B8-704E64A9A9C5}" srcOrd="0" destOrd="0" presId="urn:microsoft.com/office/officeart/2005/8/layout/chevronAccent+Icon"/>
    <dgm:cxn modelId="{9156A850-0F29-4244-9FB0-3A8EE9CB89CC}" type="presParOf" srcId="{5EB9CEB4-F9AF-4485-ADA9-4FFB6D39EF6F}" destId="{C1DAEC57-06B0-4BCB-8ACA-EF823AD19A43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1D7D17-96F1-4515-BA8F-757BE07C631B}">
      <dsp:nvSpPr>
        <dsp:cNvPr id="0" name=""/>
        <dsp:cNvSpPr/>
      </dsp:nvSpPr>
      <dsp:spPr>
        <a:xfrm>
          <a:off x="0" y="0"/>
          <a:ext cx="1476400" cy="1809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Инженер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400" kern="1200" dirty="0"/>
        </a:p>
      </dsp:txBody>
      <dsp:txXfrm>
        <a:off x="363034" y="0"/>
        <a:ext cx="1113365" cy="1809659"/>
      </dsp:txXfrm>
    </dsp:sp>
    <dsp:sp modelId="{D87C810C-DE28-4205-AA53-B1916AD7DEF7}">
      <dsp:nvSpPr>
        <dsp:cNvPr id="0" name=""/>
        <dsp:cNvSpPr/>
      </dsp:nvSpPr>
      <dsp:spPr>
        <a:xfrm>
          <a:off x="67754" y="633812"/>
          <a:ext cx="295280" cy="54203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4000" r="-34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F11AEC-A750-43A5-94BC-8544A9821177}">
      <dsp:nvSpPr>
        <dsp:cNvPr id="0" name=""/>
        <dsp:cNvSpPr/>
      </dsp:nvSpPr>
      <dsp:spPr>
        <a:xfrm flipV="1">
          <a:off x="0" y="2101455"/>
          <a:ext cx="1476400" cy="939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Техник</a:t>
          </a:r>
          <a:endParaRPr lang="ru-RU" sz="500" kern="1200" dirty="0"/>
        </a:p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400" kern="1200"/>
        </a:p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400" kern="1200"/>
        </a:p>
      </dsp:txBody>
      <dsp:txXfrm rot="10800000">
        <a:off x="363034" y="2101455"/>
        <a:ext cx="1113365" cy="93947"/>
      </dsp:txXfrm>
    </dsp:sp>
    <dsp:sp modelId="{EA411CC8-9DD3-48F5-AE69-018D3A3B052C}">
      <dsp:nvSpPr>
        <dsp:cNvPr id="0" name=""/>
        <dsp:cNvSpPr/>
      </dsp:nvSpPr>
      <dsp:spPr>
        <a:xfrm>
          <a:off x="67754" y="1877413"/>
          <a:ext cx="295280" cy="54203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3000" r="-4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933D59-5050-4FD1-980E-A138C8248DA6}">
      <dsp:nvSpPr>
        <dsp:cNvPr id="0" name=""/>
        <dsp:cNvSpPr/>
      </dsp:nvSpPr>
      <dsp:spPr>
        <a:xfrm flipV="1">
          <a:off x="0" y="2684114"/>
          <a:ext cx="1476400" cy="1482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Рабочий</a:t>
          </a:r>
          <a:endParaRPr lang="ru-RU" sz="500" kern="1200" dirty="0"/>
        </a:p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400" kern="1200"/>
        </a:p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400" kern="1200" dirty="0"/>
        </a:p>
      </dsp:txBody>
      <dsp:txXfrm rot="10800000">
        <a:off x="363034" y="2684114"/>
        <a:ext cx="1113365" cy="148205"/>
      </dsp:txXfrm>
    </dsp:sp>
    <dsp:sp modelId="{51B6CA67-0669-4D85-9E4E-AE879C4253CD}">
      <dsp:nvSpPr>
        <dsp:cNvPr id="0" name=""/>
        <dsp:cNvSpPr/>
      </dsp:nvSpPr>
      <dsp:spPr>
        <a:xfrm>
          <a:off x="67754" y="2487200"/>
          <a:ext cx="295280" cy="54203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2000" r="-3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1D7D17-96F1-4515-BA8F-757BE07C631B}">
      <dsp:nvSpPr>
        <dsp:cNvPr id="0" name=""/>
        <dsp:cNvSpPr/>
      </dsp:nvSpPr>
      <dsp:spPr>
        <a:xfrm>
          <a:off x="0" y="0"/>
          <a:ext cx="1476400" cy="8510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Инженер</a:t>
          </a:r>
          <a:endParaRPr lang="ru-RU" sz="15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200" kern="1200" dirty="0"/>
        </a:p>
      </dsp:txBody>
      <dsp:txXfrm>
        <a:off x="408302" y="0"/>
        <a:ext cx="1068097" cy="851068"/>
      </dsp:txXfrm>
    </dsp:sp>
    <dsp:sp modelId="{D87C810C-DE28-4205-AA53-B1916AD7DEF7}">
      <dsp:nvSpPr>
        <dsp:cNvPr id="0" name=""/>
        <dsp:cNvSpPr/>
      </dsp:nvSpPr>
      <dsp:spPr>
        <a:xfrm>
          <a:off x="45107" y="0"/>
          <a:ext cx="431108" cy="90417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4000" r="-34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F11AEC-A750-43A5-94BC-8544A9821177}">
      <dsp:nvSpPr>
        <dsp:cNvPr id="0" name=""/>
        <dsp:cNvSpPr/>
      </dsp:nvSpPr>
      <dsp:spPr>
        <a:xfrm rot="10800000" flipV="1">
          <a:off x="57542" y="1017199"/>
          <a:ext cx="1476400" cy="992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Техник</a:t>
          </a:r>
          <a:endParaRPr lang="ru-RU" sz="15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200" kern="1200"/>
        </a:p>
      </dsp:txBody>
      <dsp:txXfrm rot="-10800000">
        <a:off x="57544" y="1017199"/>
        <a:ext cx="1068097" cy="992685"/>
      </dsp:txXfrm>
    </dsp:sp>
    <dsp:sp modelId="{EA411CC8-9DD3-48F5-AE69-018D3A3B052C}">
      <dsp:nvSpPr>
        <dsp:cNvPr id="0" name=""/>
        <dsp:cNvSpPr/>
      </dsp:nvSpPr>
      <dsp:spPr>
        <a:xfrm>
          <a:off x="708416" y="1088153"/>
          <a:ext cx="751493" cy="90417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3000" r="-4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933D59-5050-4FD1-980E-A138C8248DA6}">
      <dsp:nvSpPr>
        <dsp:cNvPr id="0" name=""/>
        <dsp:cNvSpPr/>
      </dsp:nvSpPr>
      <dsp:spPr>
        <a:xfrm rot="10800000" flipV="1">
          <a:off x="0" y="2143692"/>
          <a:ext cx="1476400" cy="8626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Рабочий</a:t>
          </a:r>
          <a:endParaRPr lang="ru-RU" sz="15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200" kern="1200" dirty="0"/>
        </a:p>
      </dsp:txBody>
      <dsp:txXfrm rot="-10800000">
        <a:off x="2" y="2143692"/>
        <a:ext cx="1068097" cy="862608"/>
      </dsp:txXfrm>
    </dsp:sp>
    <dsp:sp modelId="{51B6CA67-0669-4D85-9E4E-AE879C4253CD}">
      <dsp:nvSpPr>
        <dsp:cNvPr id="0" name=""/>
        <dsp:cNvSpPr/>
      </dsp:nvSpPr>
      <dsp:spPr>
        <a:xfrm>
          <a:off x="924441" y="2125527"/>
          <a:ext cx="463462" cy="90417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2000" r="-3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1D7D17-96F1-4515-BA8F-757BE07C631B}">
      <dsp:nvSpPr>
        <dsp:cNvPr id="0" name=""/>
        <dsp:cNvSpPr/>
      </dsp:nvSpPr>
      <dsp:spPr>
        <a:xfrm>
          <a:off x="0" y="0"/>
          <a:ext cx="1476400" cy="2504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Инженер</a:t>
          </a:r>
          <a:endParaRPr lang="ru-RU" sz="500" kern="1200" dirty="0"/>
        </a:p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400" kern="1200" dirty="0"/>
        </a:p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400" kern="1200" dirty="0"/>
        </a:p>
      </dsp:txBody>
      <dsp:txXfrm>
        <a:off x="389298" y="0"/>
        <a:ext cx="1087101" cy="250436"/>
      </dsp:txXfrm>
    </dsp:sp>
    <dsp:sp modelId="{D87C810C-DE28-4205-AA53-B1916AD7DEF7}">
      <dsp:nvSpPr>
        <dsp:cNvPr id="0" name=""/>
        <dsp:cNvSpPr/>
      </dsp:nvSpPr>
      <dsp:spPr>
        <a:xfrm>
          <a:off x="26103" y="0"/>
          <a:ext cx="431108" cy="75214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4000" r="-34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F11AEC-A750-43A5-94BC-8544A9821177}">
      <dsp:nvSpPr>
        <dsp:cNvPr id="0" name=""/>
        <dsp:cNvSpPr/>
      </dsp:nvSpPr>
      <dsp:spPr>
        <a:xfrm rot="10800000" flipV="1">
          <a:off x="8800" y="432051"/>
          <a:ext cx="1476400" cy="825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Техник</a:t>
          </a:r>
          <a:endParaRPr lang="ru-RU" sz="500" kern="1200" dirty="0"/>
        </a:p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400" kern="1200"/>
        </a:p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400" kern="1200"/>
        </a:p>
      </dsp:txBody>
      <dsp:txXfrm rot="-10800000">
        <a:off x="8802" y="432051"/>
        <a:ext cx="1087101" cy="825771"/>
      </dsp:txXfrm>
    </dsp:sp>
    <dsp:sp modelId="{EA411CC8-9DD3-48F5-AE69-018D3A3B052C}">
      <dsp:nvSpPr>
        <dsp:cNvPr id="0" name=""/>
        <dsp:cNvSpPr/>
      </dsp:nvSpPr>
      <dsp:spPr>
        <a:xfrm>
          <a:off x="667907" y="359400"/>
          <a:ext cx="751493" cy="75214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3000" r="-4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933D59-5050-4FD1-980E-A138C8248DA6}">
      <dsp:nvSpPr>
        <dsp:cNvPr id="0" name=""/>
        <dsp:cNvSpPr/>
      </dsp:nvSpPr>
      <dsp:spPr>
        <a:xfrm rot="10800000" flipV="1">
          <a:off x="0" y="1377705"/>
          <a:ext cx="1476400" cy="7175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Рабочий</a:t>
          </a:r>
          <a:endParaRPr lang="ru-RU" sz="500" kern="1200" dirty="0"/>
        </a:p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400" kern="1200"/>
        </a:p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400" kern="1200" dirty="0"/>
        </a:p>
      </dsp:txBody>
      <dsp:txXfrm rot="-10800000">
        <a:off x="2" y="1377705"/>
        <a:ext cx="1087101" cy="717565"/>
      </dsp:txXfrm>
    </dsp:sp>
    <dsp:sp modelId="{51B6CA67-0669-4D85-9E4E-AE879C4253CD}">
      <dsp:nvSpPr>
        <dsp:cNvPr id="0" name=""/>
        <dsp:cNvSpPr/>
      </dsp:nvSpPr>
      <dsp:spPr>
        <a:xfrm>
          <a:off x="925542" y="1239534"/>
          <a:ext cx="463462" cy="75214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2000" r="-3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1D7D17-96F1-4515-BA8F-757BE07C631B}">
      <dsp:nvSpPr>
        <dsp:cNvPr id="0" name=""/>
        <dsp:cNvSpPr/>
      </dsp:nvSpPr>
      <dsp:spPr>
        <a:xfrm>
          <a:off x="0" y="0"/>
          <a:ext cx="1476400" cy="9575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Инженер</a:t>
          </a:r>
          <a:endParaRPr lang="ru-RU" sz="500" kern="1200" dirty="0"/>
        </a:p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400" kern="1200" dirty="0"/>
        </a:p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400" kern="1200" dirty="0"/>
        </a:p>
      </dsp:txBody>
      <dsp:txXfrm>
        <a:off x="369691" y="0"/>
        <a:ext cx="1106708" cy="957560"/>
      </dsp:txXfrm>
    </dsp:sp>
    <dsp:sp modelId="{D87C810C-DE28-4205-AA53-B1916AD7DEF7}">
      <dsp:nvSpPr>
        <dsp:cNvPr id="0" name=""/>
        <dsp:cNvSpPr/>
      </dsp:nvSpPr>
      <dsp:spPr>
        <a:xfrm>
          <a:off x="6496" y="181135"/>
          <a:ext cx="431108" cy="59528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4000" r="-34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F11AEC-A750-43A5-94BC-8544A9821177}">
      <dsp:nvSpPr>
        <dsp:cNvPr id="0" name=""/>
        <dsp:cNvSpPr/>
      </dsp:nvSpPr>
      <dsp:spPr>
        <a:xfrm rot="10800000" flipV="1">
          <a:off x="76847" y="1239716"/>
          <a:ext cx="1476400" cy="1797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Техник</a:t>
          </a:r>
          <a:endParaRPr lang="ru-RU" sz="500" kern="1200" dirty="0"/>
        </a:p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400" kern="1200"/>
        </a:p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400" kern="1200"/>
        </a:p>
      </dsp:txBody>
      <dsp:txXfrm rot="-10800000">
        <a:off x="76848" y="1239716"/>
        <a:ext cx="1106708" cy="179799"/>
      </dsp:txXfrm>
    </dsp:sp>
    <dsp:sp modelId="{EA411CC8-9DD3-48F5-AE69-018D3A3B052C}">
      <dsp:nvSpPr>
        <dsp:cNvPr id="0" name=""/>
        <dsp:cNvSpPr/>
      </dsp:nvSpPr>
      <dsp:spPr>
        <a:xfrm>
          <a:off x="689111" y="1049550"/>
          <a:ext cx="751493" cy="59528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3000" r="-4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933D59-5050-4FD1-980E-A138C8248DA6}">
      <dsp:nvSpPr>
        <dsp:cNvPr id="0" name=""/>
        <dsp:cNvSpPr/>
      </dsp:nvSpPr>
      <dsp:spPr>
        <a:xfrm rot="10800000" flipV="1">
          <a:off x="4840" y="1701672"/>
          <a:ext cx="1476400" cy="13277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Рабочий</a:t>
          </a:r>
          <a:endParaRPr lang="ru-RU" sz="500" kern="1200" dirty="0"/>
        </a:p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400" kern="1200"/>
        </a:p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400" kern="1200" dirty="0"/>
        </a:p>
      </dsp:txBody>
      <dsp:txXfrm rot="-10800000">
        <a:off x="4841" y="1701672"/>
        <a:ext cx="1106708" cy="1327719"/>
      </dsp:txXfrm>
    </dsp:sp>
    <dsp:sp modelId="{51B6CA67-0669-4D85-9E4E-AE879C4253CD}">
      <dsp:nvSpPr>
        <dsp:cNvPr id="0" name=""/>
        <dsp:cNvSpPr/>
      </dsp:nvSpPr>
      <dsp:spPr>
        <a:xfrm>
          <a:off x="890670" y="2089544"/>
          <a:ext cx="463462" cy="59528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2000" r="-3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16037-CDC6-493C-8CFB-CEE00BEC6547}">
      <dsp:nvSpPr>
        <dsp:cNvPr id="0" name=""/>
        <dsp:cNvSpPr/>
      </dsp:nvSpPr>
      <dsp:spPr>
        <a:xfrm>
          <a:off x="2423437" y="605942"/>
          <a:ext cx="3722076" cy="3722076"/>
        </a:xfrm>
        <a:prstGeom prst="blockArc">
          <a:avLst>
            <a:gd name="adj1" fmla="val 9000000"/>
            <a:gd name="adj2" fmla="val 16198461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F1B204-7474-40AC-8BEE-DCB2BF86C15A}">
      <dsp:nvSpPr>
        <dsp:cNvPr id="0" name=""/>
        <dsp:cNvSpPr/>
      </dsp:nvSpPr>
      <dsp:spPr>
        <a:xfrm>
          <a:off x="2424256" y="652952"/>
          <a:ext cx="3722076" cy="3722076"/>
        </a:xfrm>
        <a:prstGeom prst="blockArc">
          <a:avLst>
            <a:gd name="adj1" fmla="val 1800000"/>
            <a:gd name="adj2" fmla="val 90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8665FA-5834-4C39-BD8A-FEAC4C1A2D76}">
      <dsp:nvSpPr>
        <dsp:cNvPr id="0" name=""/>
        <dsp:cNvSpPr/>
      </dsp:nvSpPr>
      <dsp:spPr>
        <a:xfrm>
          <a:off x="2463859" y="708188"/>
          <a:ext cx="3722076" cy="3722076"/>
        </a:xfrm>
        <a:prstGeom prst="blockArc">
          <a:avLst>
            <a:gd name="adj1" fmla="val 16198461"/>
            <a:gd name="adj2" fmla="val 18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F5CC40-D8AF-4EF8-91BD-2A63F7972C9A}">
      <dsp:nvSpPr>
        <dsp:cNvPr id="0" name=""/>
        <dsp:cNvSpPr/>
      </dsp:nvSpPr>
      <dsp:spPr>
        <a:xfrm>
          <a:off x="3428195" y="1656891"/>
          <a:ext cx="1714198" cy="1714198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 dirty="0"/>
        </a:p>
      </dsp:txBody>
      <dsp:txXfrm>
        <a:off x="3679233" y="1907929"/>
        <a:ext cx="1212122" cy="1212122"/>
      </dsp:txXfrm>
    </dsp:sp>
    <dsp:sp modelId="{78E0FDAE-E3C0-4D89-B417-9F0C911A8C97}">
      <dsp:nvSpPr>
        <dsp:cNvPr id="0" name=""/>
        <dsp:cNvSpPr/>
      </dsp:nvSpPr>
      <dsp:spPr>
        <a:xfrm>
          <a:off x="3312380" y="-90439"/>
          <a:ext cx="1944201" cy="1573180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Администра-ция</a:t>
          </a:r>
          <a:endParaRPr lang="ru-RU" sz="1600" kern="1200" dirty="0"/>
        </a:p>
      </dsp:txBody>
      <dsp:txXfrm>
        <a:off x="3597102" y="139948"/>
        <a:ext cx="1374757" cy="1112406"/>
      </dsp:txXfrm>
    </dsp:sp>
    <dsp:sp modelId="{922D1D07-FFBF-4EB0-82FC-796EF0F54C0B}">
      <dsp:nvSpPr>
        <dsp:cNvPr id="0" name=""/>
        <dsp:cNvSpPr/>
      </dsp:nvSpPr>
      <dsp:spPr>
        <a:xfrm>
          <a:off x="4685090" y="2397569"/>
          <a:ext cx="2349000" cy="20506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Образовательные организации</a:t>
          </a:r>
          <a:endParaRPr lang="ru-RU" sz="1600" kern="1200" dirty="0"/>
        </a:p>
      </dsp:txBody>
      <dsp:txXfrm>
        <a:off x="5029093" y="2697885"/>
        <a:ext cx="1660994" cy="1450051"/>
      </dsp:txXfrm>
    </dsp:sp>
    <dsp:sp modelId="{9BC2F461-0E4D-4DE1-AE70-E33CE55BCF03}">
      <dsp:nvSpPr>
        <dsp:cNvPr id="0" name=""/>
        <dsp:cNvSpPr/>
      </dsp:nvSpPr>
      <dsp:spPr>
        <a:xfrm>
          <a:off x="2002404" y="2822941"/>
          <a:ext cx="1417187" cy="1199939"/>
        </a:xfrm>
        <a:prstGeom prst="ellips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Бизнес (</a:t>
          </a:r>
          <a:r>
            <a:rPr lang="ru-RU" sz="1400" kern="1200" dirty="0" err="1" smtClean="0"/>
            <a:t>работода-тели</a:t>
          </a:r>
          <a:r>
            <a:rPr lang="ru-RU" sz="1400" kern="1200" dirty="0" smtClean="0"/>
            <a:t>)</a:t>
          </a:r>
          <a:endParaRPr lang="ru-RU" sz="1400" kern="1200" dirty="0"/>
        </a:p>
      </dsp:txBody>
      <dsp:txXfrm>
        <a:off x="2209946" y="2998668"/>
        <a:ext cx="1002103" cy="84848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C0FAEF-5058-4B0A-9269-9935EEE1A270}">
      <dsp:nvSpPr>
        <dsp:cNvPr id="0" name=""/>
        <dsp:cNvSpPr/>
      </dsp:nvSpPr>
      <dsp:spPr>
        <a:xfrm>
          <a:off x="1022" y="895254"/>
          <a:ext cx="1153492" cy="445247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0209B4-F384-4AF5-984B-0BF42B3A6787}">
      <dsp:nvSpPr>
        <dsp:cNvPr id="0" name=""/>
        <dsp:cNvSpPr/>
      </dsp:nvSpPr>
      <dsp:spPr>
        <a:xfrm>
          <a:off x="0" y="1308941"/>
          <a:ext cx="1041192" cy="3911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УП и Программы</a:t>
          </a:r>
          <a:endParaRPr lang="ru-RU" sz="1100" kern="1200" dirty="0"/>
        </a:p>
      </dsp:txBody>
      <dsp:txXfrm>
        <a:off x="11457" y="1320398"/>
        <a:ext cx="1018278" cy="368258"/>
      </dsp:txXfrm>
    </dsp:sp>
    <dsp:sp modelId="{3D5B3312-E630-4F10-952C-FEB41FE8D69B}">
      <dsp:nvSpPr>
        <dsp:cNvPr id="0" name=""/>
        <dsp:cNvSpPr/>
      </dsp:nvSpPr>
      <dsp:spPr>
        <a:xfrm>
          <a:off x="1129901" y="881206"/>
          <a:ext cx="1382887" cy="445247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90453E-45DC-4A55-A79B-899DE0E6ED15}">
      <dsp:nvSpPr>
        <dsp:cNvPr id="0" name=""/>
        <dsp:cNvSpPr/>
      </dsp:nvSpPr>
      <dsp:spPr>
        <a:xfrm>
          <a:off x="1263188" y="1279329"/>
          <a:ext cx="933061" cy="4452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Реализация ПП</a:t>
          </a:r>
          <a:endParaRPr lang="ru-RU" sz="1100" kern="1200" dirty="0"/>
        </a:p>
      </dsp:txBody>
      <dsp:txXfrm>
        <a:off x="1276229" y="1292370"/>
        <a:ext cx="906979" cy="419165"/>
      </dsp:txXfrm>
    </dsp:sp>
    <dsp:sp modelId="{C34F30DE-EAC4-4C0F-94B8-704E64A9A9C5}">
      <dsp:nvSpPr>
        <dsp:cNvPr id="0" name=""/>
        <dsp:cNvSpPr/>
      </dsp:nvSpPr>
      <dsp:spPr>
        <a:xfrm>
          <a:off x="2371798" y="898909"/>
          <a:ext cx="972486" cy="425942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DAEC57-06B0-4BCB-8ACA-EF823AD19A43}">
      <dsp:nvSpPr>
        <dsp:cNvPr id="0" name=""/>
        <dsp:cNvSpPr/>
      </dsp:nvSpPr>
      <dsp:spPr>
        <a:xfrm>
          <a:off x="3482298" y="879843"/>
          <a:ext cx="162025" cy="863041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 dirty="0"/>
        </a:p>
      </dsp:txBody>
      <dsp:txXfrm>
        <a:off x="3487044" y="884589"/>
        <a:ext cx="152533" cy="8535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Уголковый процесс со смещением"/>
  <dgm:desc val="Служит для отображения последовательных этапов задачи, процесса или рабочего процесса, а также для акцентирования внимания на движении или направлении. Лучше всего подходит для размещения минимального количества текста уровня 1 или 2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B1E95E-9E36-45AA-BF9F-6A186AE6F52C}" type="datetimeFigureOut">
              <a:rPr lang="ru-RU" smtClean="0"/>
              <a:t>12.11.2016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50B1F4-7EC2-4552-BF56-97315C1CFA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324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50B1F4-7EC2-4552-BF56-97315C1CFAE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798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7835A-9447-4DCF-9F67-E5CA44343D0C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047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7348-6FBB-41D1-8FE2-A4F0DE24AAA2}" type="datetimeFigureOut">
              <a:rPr lang="ru-RU" smtClean="0"/>
              <a:t>12.11.2016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9A5DD-C67A-41B9-994D-83D3F2D318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849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7348-6FBB-41D1-8FE2-A4F0DE24AAA2}" type="datetimeFigureOut">
              <a:rPr lang="ru-RU" smtClean="0"/>
              <a:t>12.11.2016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9A5DD-C67A-41B9-994D-83D3F2D318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377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7348-6FBB-41D1-8FE2-A4F0DE24AAA2}" type="datetimeFigureOut">
              <a:rPr lang="ru-RU" smtClean="0"/>
              <a:t>12.11.2016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9A5DD-C67A-41B9-994D-83D3F2D318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674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7348-6FBB-41D1-8FE2-A4F0DE24AAA2}" type="datetimeFigureOut">
              <a:rPr lang="ru-RU" smtClean="0"/>
              <a:t>12.11.2016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9A5DD-C67A-41B9-994D-83D3F2D318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537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7348-6FBB-41D1-8FE2-A4F0DE24AAA2}" type="datetimeFigureOut">
              <a:rPr lang="ru-RU" smtClean="0"/>
              <a:t>12.11.2016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9A5DD-C67A-41B9-994D-83D3F2D318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110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7348-6FBB-41D1-8FE2-A4F0DE24AAA2}" type="datetimeFigureOut">
              <a:rPr lang="ru-RU" smtClean="0"/>
              <a:t>12.11.2016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9A5DD-C67A-41B9-994D-83D3F2D318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267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7348-6FBB-41D1-8FE2-A4F0DE24AAA2}" type="datetimeFigureOut">
              <a:rPr lang="ru-RU" smtClean="0"/>
              <a:t>12.11.2016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9A5DD-C67A-41B9-994D-83D3F2D318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202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7348-6FBB-41D1-8FE2-A4F0DE24AAA2}" type="datetimeFigureOut">
              <a:rPr lang="ru-RU" smtClean="0"/>
              <a:t>12.11.2016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9A5DD-C67A-41B9-994D-83D3F2D318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60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7348-6FBB-41D1-8FE2-A4F0DE24AAA2}" type="datetimeFigureOut">
              <a:rPr lang="ru-RU" smtClean="0"/>
              <a:t>12.11.2016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9A5DD-C67A-41B9-994D-83D3F2D318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883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7348-6FBB-41D1-8FE2-A4F0DE24AAA2}" type="datetimeFigureOut">
              <a:rPr lang="ru-RU" smtClean="0"/>
              <a:t>12.11.2016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9A5DD-C67A-41B9-994D-83D3F2D318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039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7348-6FBB-41D1-8FE2-A4F0DE24AAA2}" type="datetimeFigureOut">
              <a:rPr lang="ru-RU" smtClean="0"/>
              <a:t>12.11.2016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9A5DD-C67A-41B9-994D-83D3F2D318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128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27348-6FBB-41D1-8FE2-A4F0DE24AAA2}" type="datetimeFigureOut">
              <a:rPr lang="ru-RU" smtClean="0"/>
              <a:t>12.11.2016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9A5DD-C67A-41B9-994D-83D3F2D318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404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18" Type="http://schemas.microsoft.com/office/2007/relationships/diagramDrawing" Target="../diagrams/drawing3.xml"/><Relationship Id="rId3" Type="http://schemas.openxmlformats.org/officeDocument/2006/relationships/image" Target="../media/image2.png"/><Relationship Id="rId21" Type="http://schemas.openxmlformats.org/officeDocument/2006/relationships/diagramQuickStyle" Target="../diagrams/quickStyle4.xml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17" Type="http://schemas.openxmlformats.org/officeDocument/2006/relationships/diagramColors" Target="../diagrams/colors3.xml"/><Relationship Id="rId2" Type="http://schemas.openxmlformats.org/officeDocument/2006/relationships/notesSlide" Target="../notesSlides/notesSlide2.xml"/><Relationship Id="rId16" Type="http://schemas.openxmlformats.org/officeDocument/2006/relationships/diagramQuickStyle" Target="../diagrams/quickStyle3.xml"/><Relationship Id="rId20" Type="http://schemas.openxmlformats.org/officeDocument/2006/relationships/diagramLayout" Target="../diagrams/layout4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5" Type="http://schemas.openxmlformats.org/officeDocument/2006/relationships/diagramLayout" Target="../diagrams/layout3.xml"/><Relationship Id="rId23" Type="http://schemas.microsoft.com/office/2007/relationships/diagramDrawing" Target="../diagrams/drawing4.xml"/><Relationship Id="rId10" Type="http://schemas.openxmlformats.org/officeDocument/2006/relationships/diagramLayout" Target="../diagrams/layout2.xml"/><Relationship Id="rId19" Type="http://schemas.openxmlformats.org/officeDocument/2006/relationships/diagramData" Target="../diagrams/data4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Relationship Id="rId14" Type="http://schemas.openxmlformats.org/officeDocument/2006/relationships/diagramData" Target="../diagrams/data3.xml"/><Relationship Id="rId22" Type="http://schemas.openxmlformats.org/officeDocument/2006/relationships/diagramColors" Target="../diagrams/colors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yspu.org/course/view.php?id=277" TargetMode="External"/><Relationship Id="rId2" Type="http://schemas.openxmlformats.org/officeDocument/2006/relationships/hyperlink" Target="http://moodle.yspu.org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vvyudin2013@yandex.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8278688" cy="261972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Региональная Модель системы обеспечения производства квалифицированными рабочими кадрами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5733256"/>
            <a:ext cx="6565900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1406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Группы проблем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5904656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Общепедагогические ошибки:</a:t>
            </a:r>
          </a:p>
          <a:p>
            <a:r>
              <a:rPr lang="ru-RU" dirty="0" smtClean="0"/>
              <a:t>Не реализуется </a:t>
            </a:r>
            <a:r>
              <a:rPr lang="ru-RU" dirty="0" err="1" smtClean="0"/>
              <a:t>компетентностный</a:t>
            </a:r>
            <a:r>
              <a:rPr lang="ru-RU" dirty="0" smtClean="0"/>
              <a:t> подход (3-х </a:t>
            </a:r>
            <a:r>
              <a:rPr lang="ru-RU" dirty="0" err="1" smtClean="0"/>
              <a:t>компонентность</a:t>
            </a:r>
            <a:r>
              <a:rPr lang="ru-RU" dirty="0" smtClean="0"/>
              <a:t> образовательного результата)</a:t>
            </a:r>
          </a:p>
          <a:p>
            <a:r>
              <a:rPr lang="ru-RU" dirty="0" smtClean="0"/>
              <a:t>Не актуализирована </a:t>
            </a:r>
            <a:r>
              <a:rPr lang="ru-RU" dirty="0" err="1" smtClean="0"/>
              <a:t>Пде</a:t>
            </a:r>
            <a:r>
              <a:rPr lang="ru-RU" dirty="0" smtClean="0"/>
              <a:t> обучающегося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ru-RU" dirty="0" smtClean="0"/>
              <a:t>Непонимание специфики профобразования:</a:t>
            </a:r>
          </a:p>
          <a:p>
            <a:r>
              <a:rPr lang="ru-RU" dirty="0" smtClean="0"/>
              <a:t>Не учитывается специфика технического содержания (Практическое мышление, ТМ, </a:t>
            </a:r>
            <a:r>
              <a:rPr lang="ru-RU" dirty="0" err="1" smtClean="0"/>
              <a:t>ТхМ</a:t>
            </a:r>
            <a:r>
              <a:rPr lang="ru-RU" dirty="0" smtClean="0"/>
              <a:t>)</a:t>
            </a:r>
          </a:p>
          <a:p>
            <a:r>
              <a:rPr lang="ru-RU" dirty="0" smtClean="0"/>
              <a:t>Не учитывается ключевое основания для различия квалификаций (уровень профобразования – Де)</a:t>
            </a:r>
          </a:p>
          <a:p>
            <a:r>
              <a:rPr lang="ru-RU" dirty="0" smtClean="0"/>
              <a:t>Ставится задача подготовки специалиста «под ключ»,  замах на Центры подготовки высококвалифицированных рабочих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ru-RU" dirty="0"/>
              <a:t>Не Фиксируется социальный заказ  -  Ориентация на «единый» заказ от всех отраслей и предприятий разного масштаба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ru-RU" dirty="0"/>
              <a:t>Управленческие ошибки:</a:t>
            </a:r>
          </a:p>
          <a:p>
            <a:r>
              <a:rPr lang="ru-RU" dirty="0" smtClean="0"/>
              <a:t>«Лобовое» решение многоуровневой  и дифференцированной модели  обеспечения кадрами производства</a:t>
            </a:r>
          </a:p>
          <a:p>
            <a:r>
              <a:rPr lang="ru-RU" dirty="0" smtClean="0"/>
              <a:t>Не прорабатывается «надстройка» технологий совместной деятельности ПУЗ и производства ( гарантии Администрации, банков) </a:t>
            </a:r>
          </a:p>
          <a:p>
            <a:r>
              <a:rPr lang="ru-RU" dirty="0" smtClean="0"/>
              <a:t>Низкий  горизонт  планирования – из-за отсутствия  стабильности системы (гарантии требуются и бизнесу) 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7983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dirty="0">
                <a:latin typeface="Times New Roman"/>
                <a:ea typeface="Calibri"/>
              </a:rPr>
              <a:t>К</a:t>
            </a:r>
            <a:r>
              <a:rPr lang="ru-RU" dirty="0" smtClean="0">
                <a:effectLst/>
                <a:latin typeface="Times New Roman"/>
                <a:ea typeface="Calibri"/>
              </a:rPr>
              <a:t>омплекс проблем СПО ЯО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77500" lnSpcReduction="20000"/>
          </a:bodyPr>
          <a:lstStyle/>
          <a:p>
            <a:pPr lvl="0" algn="just">
              <a:lnSpc>
                <a:spcPct val="115000"/>
              </a:lnSpc>
              <a:buFont typeface="Symbol"/>
              <a:buChar char=""/>
            </a:pPr>
            <a:r>
              <a:rPr lang="ru-RU" dirty="0" smtClean="0">
                <a:effectLst/>
                <a:latin typeface="Times New Roman"/>
                <a:ea typeface="Calibri"/>
              </a:rPr>
              <a:t>Ориентация на общероссийский ориентиры развития профессионального образования </a:t>
            </a:r>
            <a:r>
              <a:rPr lang="ru-RU" u="sng" dirty="0" smtClean="0">
                <a:effectLst/>
                <a:latin typeface="Times New Roman"/>
                <a:ea typeface="Calibri"/>
              </a:rPr>
              <a:t>без учета региональной специфики</a:t>
            </a:r>
            <a:r>
              <a:rPr lang="ru-RU" dirty="0" smtClean="0">
                <a:effectLst/>
                <a:latin typeface="Times New Roman"/>
                <a:ea typeface="Calibri"/>
              </a:rPr>
              <a:t>;</a:t>
            </a:r>
          </a:p>
          <a:p>
            <a:pPr lvl="0" algn="just">
              <a:lnSpc>
                <a:spcPct val="115000"/>
              </a:lnSpc>
              <a:buFont typeface="Symbol"/>
              <a:buChar char=""/>
            </a:pPr>
            <a:r>
              <a:rPr lang="ru-RU" dirty="0" smtClean="0">
                <a:effectLst/>
                <a:latin typeface="Times New Roman"/>
                <a:ea typeface="Calibri"/>
              </a:rPr>
              <a:t>Проведение программы оптимизации сети образовательных организаций, в частности объединения учреждений начального и среднего профессионального образования, </a:t>
            </a:r>
            <a:r>
              <a:rPr lang="ru-RU" u="sng" dirty="0" smtClean="0">
                <a:effectLst/>
                <a:latin typeface="Times New Roman"/>
                <a:ea typeface="Calibri"/>
              </a:rPr>
              <a:t>без опоры на стратегическое видение</a:t>
            </a:r>
            <a:r>
              <a:rPr lang="ru-RU" dirty="0" smtClean="0">
                <a:effectLst/>
                <a:latin typeface="Times New Roman"/>
                <a:ea typeface="Calibri"/>
              </a:rPr>
              <a:t> системы профессионального образования Ярославской области;</a:t>
            </a:r>
          </a:p>
          <a:p>
            <a:pPr lvl="0" algn="just">
              <a:lnSpc>
                <a:spcPct val="115000"/>
              </a:lnSpc>
              <a:buFont typeface="Symbol"/>
              <a:buChar char=""/>
            </a:pPr>
            <a:r>
              <a:rPr lang="ru-RU" dirty="0" smtClean="0">
                <a:effectLst/>
                <a:latin typeface="Times New Roman"/>
                <a:ea typeface="Calibri"/>
              </a:rPr>
              <a:t>Отсутствие привязки Программы развития системы ПО Ярославской области к реальному дифференцированному </a:t>
            </a:r>
            <a:r>
              <a:rPr lang="ru-RU" u="sng" dirty="0" smtClean="0">
                <a:effectLst/>
                <a:latin typeface="Times New Roman"/>
                <a:ea typeface="Calibri"/>
              </a:rPr>
              <a:t>заказу производства</a:t>
            </a:r>
            <a:r>
              <a:rPr lang="ru-RU" dirty="0" smtClean="0">
                <a:effectLst/>
                <a:latin typeface="Times New Roman"/>
                <a:ea typeface="Calibri"/>
              </a:rPr>
              <a:t> к квалификации работников и соответствующего механизма его учёта.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663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Проблемы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«Недостаточная мотивация»  - как неуверенность в завтрашнем дне</a:t>
            </a:r>
          </a:p>
          <a:p>
            <a:r>
              <a:rPr lang="ru-RU" dirty="0" smtClean="0"/>
              <a:t>Нет «механизма» трансформации потребности в рабочих кадрах в программную документацию СПО (компетентности, образ выпускника, современные технологии)</a:t>
            </a:r>
          </a:p>
          <a:p>
            <a:r>
              <a:rPr lang="ru-RU" dirty="0" smtClean="0"/>
              <a:t>Нет модели поля заказов (отрасль, масштаб производства, уровень специалиста, учет учебных мощностей производства) и апробированных форм подготовки</a:t>
            </a:r>
          </a:p>
          <a:p>
            <a:r>
              <a:rPr lang="ru-RU" dirty="0" smtClean="0"/>
              <a:t>Требуются программы развития отраслей, согласованные с Администрацией и подкрепленные обоснованными прогнозами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8418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690" y="2924944"/>
            <a:ext cx="1763688" cy="172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660685970"/>
              </p:ext>
            </p:extLst>
          </p:nvPr>
        </p:nvGraphicFramePr>
        <p:xfrm>
          <a:off x="1723424" y="470389"/>
          <a:ext cx="1476400" cy="30297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4200726230"/>
              </p:ext>
            </p:extLst>
          </p:nvPr>
        </p:nvGraphicFramePr>
        <p:xfrm>
          <a:off x="1775351" y="3867408"/>
          <a:ext cx="1476400" cy="30297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188640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Машиностроение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176883" y="188640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Электротехнические производства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2024284356"/>
              </p:ext>
            </p:extLst>
          </p:nvPr>
        </p:nvGraphicFramePr>
        <p:xfrm>
          <a:off x="3491880" y="1844825"/>
          <a:ext cx="1476400" cy="2520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graphicFrame>
        <p:nvGraphicFramePr>
          <p:cNvPr id="17" name="Схема 16"/>
          <p:cNvGraphicFramePr/>
          <p:nvPr>
            <p:extLst>
              <p:ext uri="{D42A27DB-BD31-4B8C-83A1-F6EECF244321}">
                <p14:modId xmlns:p14="http://schemas.microsoft.com/office/powerpoint/2010/main" val="2181078375"/>
              </p:ext>
            </p:extLst>
          </p:nvPr>
        </p:nvGraphicFramePr>
        <p:xfrm>
          <a:off x="5174987" y="2272144"/>
          <a:ext cx="1476400" cy="30297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977083" y="946791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Авторемонтные производства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020272" y="373306"/>
            <a:ext cx="2123728" cy="600802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7251104" y="373306"/>
            <a:ext cx="17281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Влияние развитости учебных структур на производстве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020272" y="2780928"/>
            <a:ext cx="21237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Меняет набор </a:t>
            </a:r>
            <a:r>
              <a:rPr lang="ru-RU" dirty="0" err="1" smtClean="0"/>
              <a:t>востребуемых</a:t>
            </a:r>
            <a:r>
              <a:rPr lang="ru-RU" dirty="0" smtClean="0"/>
              <a:t> компетенций :</a:t>
            </a:r>
          </a:p>
          <a:p>
            <a:r>
              <a:rPr lang="ru-RU" dirty="0" smtClean="0"/>
              <a:t>«умная голова», обучаемость, </a:t>
            </a:r>
            <a:r>
              <a:rPr lang="ru-RU" dirty="0" err="1" smtClean="0"/>
              <a:t>общепрофессио-нальная</a:t>
            </a:r>
            <a:r>
              <a:rPr lang="ru-RU" dirty="0" smtClean="0"/>
              <a:t> подготовка, </a:t>
            </a:r>
            <a:r>
              <a:rPr lang="ru-RU" dirty="0" err="1" smtClean="0"/>
              <a:t>коммуни-кабельность</a:t>
            </a:r>
            <a:endParaRPr lang="ru-RU" dirty="0"/>
          </a:p>
        </p:txBody>
      </p:sp>
      <p:sp>
        <p:nvSpPr>
          <p:cNvPr id="11" name="Стрелка вниз 10"/>
          <p:cNvSpPr/>
          <p:nvPr/>
        </p:nvSpPr>
        <p:spPr>
          <a:xfrm>
            <a:off x="7812360" y="1988840"/>
            <a:ext cx="4846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387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10" grpId="0">
        <p:bldAsOne/>
      </p:bldGraphic>
      <p:bldP spid="5" grpId="0"/>
      <p:bldP spid="12" grpId="0"/>
      <p:bldGraphic spid="13" grpId="0">
        <p:bldAsOne/>
      </p:bldGraphic>
      <p:bldGraphic spid="17" grpId="0">
        <p:bldAsOne/>
      </p:bldGraphic>
      <p:bldP spid="6" grpId="0"/>
      <p:bldP spid="7" grpId="0" animBg="1"/>
      <p:bldP spid="8" grpId="0"/>
      <p:bldP spid="9" grpId="0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6007727"/>
              </p:ext>
            </p:extLst>
          </p:nvPr>
        </p:nvGraphicFramePr>
        <p:xfrm>
          <a:off x="-319816" y="620688"/>
          <a:ext cx="903649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93823" y="1874280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Целевые установки развития региона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</a:rPr>
              <a:t>Перспективы бизнеса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23728" y="5229200"/>
            <a:ext cx="38164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</a:rPr>
              <a:t>Перспективный запрос кадров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Формы влияния на цели профессионального образования и процесс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245994647"/>
              </p:ext>
            </p:extLst>
          </p:nvPr>
        </p:nvGraphicFramePr>
        <p:xfrm>
          <a:off x="5152530" y="3252401"/>
          <a:ext cx="3744416" cy="2320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1" name="Стрелка вниз 10"/>
          <p:cNvSpPr/>
          <p:nvPr/>
        </p:nvSpPr>
        <p:spPr>
          <a:xfrm rot="18914849">
            <a:off x="5003893" y="1709111"/>
            <a:ext cx="484632" cy="3303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5729266" y="1628059"/>
            <a:ext cx="29523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Установление правил </a:t>
            </a: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функционирования, </a:t>
            </a: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норматива финансирования,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Согласование перечня </a:t>
            </a:r>
          </a:p>
          <a:p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и объемов подготовки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Стрелка вниз 12"/>
          <p:cNvSpPr/>
          <p:nvPr/>
        </p:nvSpPr>
        <p:spPr>
          <a:xfrm rot="2833125">
            <a:off x="2455251" y="1653476"/>
            <a:ext cx="484632" cy="3303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17873551">
            <a:off x="3079865" y="4644964"/>
            <a:ext cx="484632" cy="3303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лыбающееся лицо 2"/>
          <p:cNvSpPr/>
          <p:nvPr/>
        </p:nvSpPr>
        <p:spPr>
          <a:xfrm>
            <a:off x="8525441" y="3717032"/>
            <a:ext cx="360038" cy="384439"/>
          </a:xfrm>
          <a:prstGeom prst="smileyFac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" name="Группа 15"/>
          <p:cNvGrpSpPr/>
          <p:nvPr/>
        </p:nvGrpSpPr>
        <p:grpSpPr>
          <a:xfrm>
            <a:off x="7393885" y="4536938"/>
            <a:ext cx="1066549" cy="432863"/>
            <a:chOff x="4644493" y="2600394"/>
            <a:chExt cx="1488734" cy="432863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4644493" y="2600394"/>
              <a:ext cx="1488734" cy="43254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4667834" y="2626051"/>
              <a:ext cx="1465393" cy="4072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8232" tIns="78232" rIns="78232" bIns="78232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100" kern="1200" dirty="0" smtClean="0"/>
                <a:t>Деятельность обучающегося</a:t>
              </a:r>
              <a:endParaRPr lang="ru-RU" sz="1100" kern="1200" dirty="0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775326" y="116632"/>
            <a:ext cx="79413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Взаимодействие субъектов сферы профессионального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202794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lvl="0"/>
            <a:r>
              <a:rPr lang="ru-RU" sz="3600" dirty="0"/>
              <a:t>Выводы и предложения: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dirty="0"/>
              <a:t>Разработать </a:t>
            </a:r>
            <a:r>
              <a:rPr lang="ru-RU" b="1" dirty="0">
                <a:solidFill>
                  <a:srgbClr val="C00000"/>
                </a:solidFill>
              </a:rPr>
              <a:t>модель поля </a:t>
            </a:r>
            <a:r>
              <a:rPr lang="ru-RU" dirty="0" smtClean="0"/>
              <a:t> </a:t>
            </a:r>
            <a:r>
              <a:rPr lang="ru-RU" dirty="0"/>
              <a:t>потребностей различных отраслей производства в </a:t>
            </a:r>
            <a:r>
              <a:rPr lang="ru-RU" dirty="0">
                <a:solidFill>
                  <a:srgbClr val="0070C0"/>
                </a:solidFill>
              </a:rPr>
              <a:t>кадрах </a:t>
            </a:r>
            <a:r>
              <a:rPr lang="ru-RU" dirty="0" smtClean="0"/>
              <a:t> различного уровня и </a:t>
            </a:r>
            <a:r>
              <a:rPr lang="ru-RU" dirty="0"/>
              <a:t>показавших свою эффективность форм профессиональной </a:t>
            </a:r>
            <a:r>
              <a:rPr lang="ru-RU" dirty="0">
                <a:solidFill>
                  <a:srgbClr val="0070C0"/>
                </a:solidFill>
              </a:rPr>
              <a:t>подготовки и образования</a:t>
            </a:r>
            <a:r>
              <a:rPr lang="ru-RU" dirty="0"/>
              <a:t>, а также апробированных форм </a:t>
            </a:r>
            <a:r>
              <a:rPr lang="ru-RU" dirty="0">
                <a:solidFill>
                  <a:srgbClr val="0070C0"/>
                </a:solidFill>
              </a:rPr>
              <a:t>взаимодействия и договоренностей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Наладить </a:t>
            </a:r>
            <a:r>
              <a:rPr lang="ru-RU" b="1" dirty="0">
                <a:solidFill>
                  <a:srgbClr val="C00000"/>
                </a:solidFill>
              </a:rPr>
              <a:t>мониторинг запросов производств и предложений </a:t>
            </a:r>
            <a:r>
              <a:rPr lang="ru-RU" dirty="0"/>
              <a:t>образовательных организаций профессионального образования по узловым параметрам многоуровневой модели, увязывающей рынок запросов и предложений профессиональных кадров высшей, средней и начальной квалификации.  </a:t>
            </a:r>
          </a:p>
          <a:p>
            <a:pPr lvl="0"/>
            <a:r>
              <a:rPr lang="ru-RU" dirty="0" smtClean="0"/>
              <a:t>Договоренности </a:t>
            </a:r>
            <a:r>
              <a:rPr lang="ru-RU" dirty="0"/>
              <a:t>о подготовки рабочих кадров для производства должны быть </a:t>
            </a:r>
            <a:r>
              <a:rPr lang="ru-RU" b="1" dirty="0">
                <a:solidFill>
                  <a:srgbClr val="C00000"/>
                </a:solidFill>
              </a:rPr>
              <a:t>трехсторонними: </a:t>
            </a:r>
            <a:r>
              <a:rPr lang="ru-RU" dirty="0"/>
              <a:t>руководство организации профессионального образования, бизнес, предъявляющий заказ на профессиональные кадры, и Департамент образования как учредитель образовательной организации, гарант его финансовой поддержки, и как представитель Администрации, подтверждающей реальность кадровых потребностей работодателя и целесообразность их.</a:t>
            </a:r>
          </a:p>
          <a:p>
            <a:pPr lvl="0"/>
            <a:r>
              <a:rPr lang="ru-RU" dirty="0" smtClean="0"/>
              <a:t>Договорные </a:t>
            </a:r>
            <a:r>
              <a:rPr lang="ru-RU" dirty="0"/>
              <a:t>обязательств бизнеса и ГОУ НПО </a:t>
            </a:r>
            <a:r>
              <a:rPr lang="ru-RU" dirty="0" smtClean="0"/>
              <a:t>необходимо подкреплять </a:t>
            </a:r>
            <a:r>
              <a:rPr lang="ru-RU" b="1" dirty="0" smtClean="0">
                <a:solidFill>
                  <a:srgbClr val="C00000"/>
                </a:solidFill>
              </a:rPr>
              <a:t>страховым </a:t>
            </a:r>
            <a:r>
              <a:rPr lang="ru-RU" b="1" dirty="0">
                <a:solidFill>
                  <a:srgbClr val="C00000"/>
                </a:solidFill>
              </a:rPr>
              <a:t>обеспечением</a:t>
            </a:r>
            <a:r>
              <a:rPr lang="ru-RU" dirty="0"/>
              <a:t> возможных рисков обеих сторон.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90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Принципы устройства Модели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964488" cy="568863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Дифференцированное поле формируемых квалификаций (заказ разный у разных отраслей, видов производства и их масштаба) </a:t>
            </a:r>
          </a:p>
          <a:p>
            <a:r>
              <a:rPr lang="ru-RU" dirty="0" smtClean="0"/>
              <a:t>«Механизм» обеспечения  производства кадрами предусматривает деятельность и ПУЗ и производства</a:t>
            </a:r>
          </a:p>
          <a:p>
            <a:r>
              <a:rPr lang="ru-RU" dirty="0" smtClean="0"/>
              <a:t>Принципиально участие Администрации и Банков, страхующих игроков и обеспечивающих им стабильность</a:t>
            </a:r>
          </a:p>
          <a:p>
            <a:r>
              <a:rPr lang="ru-RU" dirty="0" smtClean="0"/>
              <a:t>Ключевой принцип устройства системы – </a:t>
            </a:r>
            <a:r>
              <a:rPr lang="ru-RU" dirty="0" err="1" smtClean="0"/>
              <a:t>самоподнастраиваемость</a:t>
            </a:r>
            <a:r>
              <a:rPr lang="ru-RU" dirty="0" smtClean="0"/>
              <a:t>!! Она обеспечивается субъектной позицией элементов системы и  нормативно-</a:t>
            </a:r>
            <a:r>
              <a:rPr lang="ru-RU" dirty="0" err="1" smtClean="0"/>
              <a:t>управленчески</a:t>
            </a:r>
            <a:r>
              <a:rPr lang="ru-RU" dirty="0" smtClean="0"/>
              <a:t> разрешенной гибкостью её. </a:t>
            </a:r>
          </a:p>
          <a:p>
            <a:r>
              <a:rPr lang="ru-RU" dirty="0" smtClean="0"/>
              <a:t>Система имеет отраслевую структуру. </a:t>
            </a:r>
          </a:p>
          <a:p>
            <a:r>
              <a:rPr lang="ru-RU" dirty="0" smtClean="0"/>
              <a:t>Система  имеет уровневое строение, на каждом из которых  есть свои оптимальные формы организации  обучения и взаимодействия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2864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4213" y="692150"/>
            <a:ext cx="8280400" cy="3241675"/>
          </a:xfrm>
        </p:spPr>
        <p:txBody>
          <a:bodyPr>
            <a:normAutofit fontScale="90000"/>
          </a:bodyPr>
          <a:lstStyle/>
          <a:p>
            <a:pPr algn="l"/>
            <a:r>
              <a:rPr lang="ru-RU" altLang="ru-RU" dirty="0" smtClean="0">
                <a:solidFill>
                  <a:srgbClr val="D60093"/>
                </a:solidFill>
              </a:rPr>
              <a:t>Спасибо за внимание</a:t>
            </a:r>
            <a:r>
              <a:rPr lang="en-US" altLang="ru-RU" dirty="0" smtClean="0">
                <a:solidFill>
                  <a:srgbClr val="D60093"/>
                </a:solidFill>
              </a:rPr>
              <a:t>!</a:t>
            </a:r>
            <a:r>
              <a:rPr lang="ru-RU" altLang="ru-RU" sz="3200" dirty="0" smtClean="0">
                <a:solidFill>
                  <a:srgbClr val="D60093"/>
                </a:solidFill>
              </a:rPr>
              <a:t/>
            </a:r>
            <a:br>
              <a:rPr lang="ru-RU" altLang="ru-RU" sz="3200" dirty="0" smtClean="0">
                <a:solidFill>
                  <a:srgbClr val="D60093"/>
                </a:solidFill>
              </a:rPr>
            </a:br>
            <a:r>
              <a:rPr lang="ru-RU" altLang="ru-RU" sz="3200" dirty="0" smtClean="0">
                <a:solidFill>
                  <a:schemeClr val="hlink"/>
                </a:solidFill>
              </a:rPr>
              <a:t> </a:t>
            </a:r>
            <a:br>
              <a:rPr lang="ru-RU" altLang="ru-RU" sz="3200" dirty="0" smtClean="0">
                <a:solidFill>
                  <a:schemeClr val="hlink"/>
                </a:solidFill>
              </a:rPr>
            </a:br>
            <a:r>
              <a:rPr lang="ru-RU" altLang="ru-RU" sz="3200" dirty="0" smtClean="0"/>
              <a:t>сетевая поддержка курса:</a:t>
            </a:r>
            <a:br>
              <a:rPr lang="ru-RU" altLang="ru-RU" sz="3200" dirty="0" smtClean="0"/>
            </a:br>
            <a:r>
              <a:rPr lang="ru-RU" altLang="ru-RU" sz="3200" dirty="0" smtClean="0"/>
              <a:t>сайт </a:t>
            </a:r>
            <a:r>
              <a:rPr lang="en-US" altLang="ru-RU" sz="2800" dirty="0" smtClean="0">
                <a:hlinkClick r:id="rId2"/>
              </a:rPr>
              <a:t>http://moodle.yspu.org</a:t>
            </a:r>
            <a:r>
              <a:rPr lang="en-US" altLang="ru-RU" sz="2800" dirty="0" smtClean="0"/>
              <a:t>  </a:t>
            </a:r>
            <a:r>
              <a:rPr lang="ru-RU" altLang="ru-RU" sz="3200" dirty="0" smtClean="0"/>
              <a:t/>
            </a:r>
            <a:br>
              <a:rPr lang="ru-RU" altLang="ru-RU" sz="3200" dirty="0" smtClean="0"/>
            </a:br>
            <a:r>
              <a:rPr lang="ru-RU" altLang="ru-RU" sz="3200" dirty="0" smtClean="0"/>
              <a:t>Курс: </a:t>
            </a:r>
            <a:r>
              <a:rPr lang="ru-RU" altLang="ru-RU" sz="3200" dirty="0" err="1" smtClean="0"/>
              <a:t>ПрофПедагогика</a:t>
            </a:r>
            <a:r>
              <a:rPr lang="ru-RU" altLang="ru-RU" sz="3200" dirty="0" smtClean="0"/>
              <a:t> </a:t>
            </a:r>
            <a:r>
              <a:rPr lang="ru-RU" altLang="ru-RU" sz="2400" dirty="0" smtClean="0"/>
              <a:t> </a:t>
            </a:r>
            <a:r>
              <a:rPr lang="en-US" altLang="ru-RU" sz="2400" dirty="0">
                <a:solidFill>
                  <a:srgbClr val="FF0000"/>
                </a:solidFill>
                <a:hlinkClick r:id="rId3"/>
              </a:rPr>
              <a:t>https://moodle.yspu.org/course/view.php?id=277</a:t>
            </a:r>
            <a:r>
              <a:rPr lang="ru-RU" altLang="ru-RU" sz="2400" dirty="0">
                <a:solidFill>
                  <a:srgbClr val="FF0000"/>
                </a:solidFill>
              </a:rPr>
              <a:t> </a:t>
            </a:r>
            <a:r>
              <a:rPr lang="ru-RU" altLang="ru-RU" sz="1800" dirty="0" smtClean="0"/>
              <a:t/>
            </a:r>
            <a:br>
              <a:rPr lang="ru-RU" altLang="ru-RU" sz="1800" dirty="0" smtClean="0"/>
            </a:br>
            <a:endParaRPr lang="ru-RU" altLang="ru-RU" sz="2400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411413" y="4868863"/>
            <a:ext cx="6400800" cy="1752600"/>
          </a:xfrm>
        </p:spPr>
        <p:txBody>
          <a:bodyPr/>
          <a:lstStyle/>
          <a:p>
            <a:pPr marL="0" indent="0" algn="r" eaLnBrk="1" hangingPunct="1">
              <a:lnSpc>
                <a:spcPct val="90000"/>
              </a:lnSpc>
              <a:buFont typeface="Arial" charset="0"/>
              <a:buNone/>
            </a:pPr>
            <a:r>
              <a:rPr lang="ru-RU" altLang="ru-RU" sz="2800" smtClean="0">
                <a:solidFill>
                  <a:srgbClr val="A50021"/>
                </a:solidFill>
              </a:rPr>
              <a:t>Юдин Владимир Владимирович</a:t>
            </a:r>
          </a:p>
          <a:p>
            <a:pPr marL="0" indent="0" algn="r" eaLnBrk="1" hangingPunct="1">
              <a:lnSpc>
                <a:spcPct val="75000"/>
              </a:lnSpc>
              <a:buFont typeface="Arial" charset="0"/>
              <a:buNone/>
            </a:pPr>
            <a:r>
              <a:rPr lang="en-US" altLang="ru-RU" sz="2400" smtClean="0">
                <a:solidFill>
                  <a:schemeClr val="hlink"/>
                </a:solidFill>
                <a:hlinkClick r:id="rId4"/>
              </a:rPr>
              <a:t>vvyudin2013@yandex.ru </a:t>
            </a:r>
            <a:r>
              <a:rPr lang="ru-RU" altLang="ru-RU" sz="2400" smtClean="0">
                <a:solidFill>
                  <a:schemeClr val="hlink"/>
                </a:solidFill>
              </a:rPr>
              <a:t> </a:t>
            </a:r>
          </a:p>
          <a:p>
            <a:pPr marL="0" indent="0" algn="r" eaLnBrk="1" hangingPunct="1">
              <a:lnSpc>
                <a:spcPct val="75000"/>
              </a:lnSpc>
              <a:buFont typeface="Arial" charset="0"/>
              <a:buNone/>
            </a:pPr>
            <a:r>
              <a:rPr lang="ru-RU" altLang="ru-RU" sz="2400" smtClean="0">
                <a:solidFill>
                  <a:srgbClr val="A50021"/>
                </a:solidFill>
              </a:rPr>
              <a:t>д.п.н., доцент кафедры ПТх ЯГПУ </a:t>
            </a:r>
          </a:p>
          <a:p>
            <a:pPr marL="0" indent="0" algn="r" eaLnBrk="1" hangingPunct="1">
              <a:spcBef>
                <a:spcPct val="0"/>
              </a:spcBef>
              <a:buFont typeface="Arial" charset="0"/>
              <a:buNone/>
            </a:pPr>
            <a:r>
              <a:rPr lang="ru-RU" altLang="ru-RU" sz="2400" smtClean="0">
                <a:solidFill>
                  <a:srgbClr val="A50021"/>
                </a:solidFill>
              </a:rPr>
              <a:t>им. К.Д.Ушинского </a:t>
            </a:r>
            <a:endParaRPr lang="en-US" altLang="ru-RU" sz="2400" smtClean="0">
              <a:solidFill>
                <a:srgbClr val="A50021"/>
              </a:solidFill>
            </a:endParaRPr>
          </a:p>
          <a:p>
            <a:pPr marL="0" indent="0" algn="r" eaLnBrk="1" hangingPunct="1">
              <a:spcBef>
                <a:spcPct val="0"/>
              </a:spcBef>
              <a:buFont typeface="Arial" charset="0"/>
              <a:buNone/>
            </a:pPr>
            <a:endParaRPr lang="ru-RU" altLang="ru-RU" sz="2400" smtClean="0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995738" y="4005263"/>
            <a:ext cx="4537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prstClr val="black"/>
                </a:solidFill>
                <a:latin typeface="Arial" charset="0"/>
              </a:rPr>
              <a:t>(требуется логин и пароль) </a:t>
            </a:r>
          </a:p>
        </p:txBody>
      </p:sp>
    </p:spTree>
    <p:extLst>
      <p:ext uri="{BB962C8B-B14F-4D97-AF65-F5344CB8AC3E}">
        <p14:creationId xmlns:p14="http://schemas.microsoft.com/office/powerpoint/2010/main" val="938387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592</Words>
  <Application>Microsoft Office PowerPoint</Application>
  <PresentationFormat>Экран (4:3)</PresentationFormat>
  <Paragraphs>77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Региональная Модель системы обеспечения производства квалифицированными рабочими кадрами </vt:lpstr>
      <vt:lpstr>Группы проблем</vt:lpstr>
      <vt:lpstr>Комплекс проблем СПО ЯО </vt:lpstr>
      <vt:lpstr>Проблемы</vt:lpstr>
      <vt:lpstr>Презентация PowerPoint</vt:lpstr>
      <vt:lpstr>Презентация PowerPoint</vt:lpstr>
      <vt:lpstr>Выводы и предложения: </vt:lpstr>
      <vt:lpstr>Принципы устройства Модели</vt:lpstr>
      <vt:lpstr>Спасибо за внимание!   сетевая поддержка курса: сайт http://moodle.yspu.org   Курс: ПрофПедагогика  https://moodle.yspu.org/course/view.php?id=277 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Региональная Модель системы обеспечения производства квалифицированными рабочими кадрами</dc:title>
  <dc:creator>Alina</dc:creator>
  <cp:lastModifiedBy>Alina</cp:lastModifiedBy>
  <cp:revision>5</cp:revision>
  <dcterms:created xsi:type="dcterms:W3CDTF">2016-11-12T06:59:15Z</dcterms:created>
  <dcterms:modified xsi:type="dcterms:W3CDTF">2016-11-12T09:23:56Z</dcterms:modified>
</cp:coreProperties>
</file>