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63" r:id="rId5"/>
    <p:sldId id="264" r:id="rId6"/>
    <p:sldId id="265" r:id="rId7"/>
    <p:sldId id="266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5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4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8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9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0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0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8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1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5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B927-B09D-48DD-B52C-98F776F3212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35E3-5C74-4F49-9386-CD67CD19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Тройной прыжок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Фото из книги «Легкая атлетика» </a:t>
            </a:r>
            <a:r>
              <a:rPr lang="ru-RU" dirty="0" err="1" smtClean="0"/>
              <a:t>Жилкин</a:t>
            </a:r>
            <a:r>
              <a:rPr lang="ru-RU" dirty="0" smtClean="0"/>
              <a:t> А.И.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13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Правила соревнований с.29-30</a:t>
            </a:r>
          </a:p>
          <a:p>
            <a:r>
              <a:rPr lang="ru-RU" dirty="0" smtClean="0"/>
              <a:t>Техника с.128-133 </a:t>
            </a:r>
          </a:p>
          <a:p>
            <a:r>
              <a:rPr lang="ru-RU" dirty="0" smtClean="0"/>
              <a:t>Методика с.276-283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63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276 с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78" y="1600200"/>
            <a:ext cx="34070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67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277 с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78" y="1600200"/>
            <a:ext cx="34070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29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278 с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78" y="1600200"/>
            <a:ext cx="34070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279 с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78" y="1600200"/>
            <a:ext cx="34070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33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280-281 с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78" y="1600200"/>
            <a:ext cx="34070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282-283 с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78" y="1600200"/>
            <a:ext cx="34070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875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Тройной прыжок</vt:lpstr>
      <vt:lpstr>Содержание</vt:lpstr>
      <vt:lpstr>276 с</vt:lpstr>
      <vt:lpstr>277 с</vt:lpstr>
      <vt:lpstr>278 с</vt:lpstr>
      <vt:lpstr>279 с</vt:lpstr>
      <vt:lpstr>280-281 с</vt:lpstr>
      <vt:lpstr>282-283 с</vt:lpstr>
    </vt:vector>
  </TitlesOfParts>
  <Company>YSPU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Тройной прыжок</dc:title>
  <dc:creator>Светлана В. Булаева</dc:creator>
  <cp:lastModifiedBy>Светлана В. Булаева</cp:lastModifiedBy>
  <cp:revision>4</cp:revision>
  <dcterms:created xsi:type="dcterms:W3CDTF">2024-03-25T12:09:46Z</dcterms:created>
  <dcterms:modified xsi:type="dcterms:W3CDTF">2024-03-25T12:23:58Z</dcterms:modified>
</cp:coreProperties>
</file>