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</p:sldMasterIdLst>
  <p:notesMasterIdLst>
    <p:notesMasterId r:id="rId35"/>
  </p:notesMasterIdLst>
  <p:handoutMasterIdLst>
    <p:handoutMasterId r:id="rId36"/>
  </p:handoutMasterIdLst>
  <p:sldIdLst>
    <p:sldId id="256" r:id="rId4"/>
    <p:sldId id="282" r:id="rId5"/>
    <p:sldId id="264" r:id="rId6"/>
    <p:sldId id="284" r:id="rId7"/>
    <p:sldId id="257" r:id="rId8"/>
    <p:sldId id="280" r:id="rId9"/>
    <p:sldId id="281" r:id="rId10"/>
    <p:sldId id="269" r:id="rId11"/>
    <p:sldId id="270" r:id="rId12"/>
    <p:sldId id="259" r:id="rId13"/>
    <p:sldId id="289" r:id="rId14"/>
    <p:sldId id="285" r:id="rId15"/>
    <p:sldId id="288" r:id="rId16"/>
    <p:sldId id="287" r:id="rId17"/>
    <p:sldId id="258" r:id="rId18"/>
    <p:sldId id="279" r:id="rId19"/>
    <p:sldId id="265" r:id="rId20"/>
    <p:sldId id="268" r:id="rId21"/>
    <p:sldId id="286" r:id="rId22"/>
    <p:sldId id="283" r:id="rId23"/>
    <p:sldId id="273" r:id="rId24"/>
    <p:sldId id="274" r:id="rId25"/>
    <p:sldId id="267" r:id="rId26"/>
    <p:sldId id="271" r:id="rId27"/>
    <p:sldId id="290" r:id="rId28"/>
    <p:sldId id="272" r:id="rId29"/>
    <p:sldId id="275" r:id="rId30"/>
    <p:sldId id="276" r:id="rId31"/>
    <p:sldId id="277" r:id="rId32"/>
    <p:sldId id="278" r:id="rId33"/>
    <p:sldId id="262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D6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62" y="-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1" d="100"/>
        <a:sy n="81" d="100"/>
      </p:scale>
      <p:origin x="0" y="27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B7D65-EB75-4905-A708-9FC3C3FE8A33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EB82CF-E723-4301-91D7-214D6C5A7A9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Требуемые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компетенции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выпускника</a:t>
          </a:r>
        </a:p>
      </dgm:t>
    </dgm:pt>
    <dgm:pt modelId="{673B7932-B895-4CFB-A072-00C1F13AF8B6}" type="parTrans" cxnId="{69D2EA52-95A1-4CF2-8428-FF37E9D9C95E}">
      <dgm:prSet/>
      <dgm:spPr/>
      <dgm:t>
        <a:bodyPr/>
        <a:lstStyle/>
        <a:p>
          <a:endParaRPr lang="ru-RU"/>
        </a:p>
      </dgm:t>
    </dgm:pt>
    <dgm:pt modelId="{CAC13F69-BE53-4E5A-80B3-54CAFF1F4F27}" type="sibTrans" cxnId="{69D2EA52-95A1-4CF2-8428-FF37E9D9C95E}">
      <dgm:prSet/>
      <dgm:spPr/>
      <dgm:t>
        <a:bodyPr/>
        <a:lstStyle/>
        <a:p>
          <a:endParaRPr lang="ru-RU"/>
        </a:p>
      </dgm:t>
    </dgm:pt>
    <dgm:pt modelId="{4B99CBEF-0F7B-4B0B-A178-C99C01827D7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3</a:t>
          </a: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Образовательные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Технологии.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Деятельность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ученика</a:t>
          </a:r>
        </a:p>
      </dgm:t>
    </dgm:pt>
    <dgm:pt modelId="{348D3644-B2D8-4700-BC3D-62455478F778}" type="parTrans" cxnId="{44B6EBE8-7BBC-4DF9-A108-CD7364111C90}">
      <dgm:prSet/>
      <dgm:spPr/>
      <dgm:t>
        <a:bodyPr/>
        <a:lstStyle/>
        <a:p>
          <a:endParaRPr lang="ru-RU"/>
        </a:p>
      </dgm:t>
    </dgm:pt>
    <dgm:pt modelId="{50D6FCC7-561D-4395-85DF-36353738B84E}" type="sibTrans" cxnId="{44B6EBE8-7BBC-4DF9-A108-CD7364111C90}">
      <dgm:prSet/>
      <dgm:spPr/>
      <dgm:t>
        <a:bodyPr/>
        <a:lstStyle/>
        <a:p>
          <a:endParaRPr lang="ru-RU"/>
        </a:p>
      </dgm:t>
    </dgm:pt>
    <dgm:pt modelId="{BA27D2DE-BAD7-44A2-992C-E506EFED83B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Роль педагога.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Требования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к его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профессиональным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компетенциям</a:t>
          </a:r>
        </a:p>
      </dgm:t>
    </dgm:pt>
    <dgm:pt modelId="{0872C95F-6E95-4FF7-939D-225FF6990850}" type="parTrans" cxnId="{EE3A3848-5051-44FB-9F0D-25834BAF676F}">
      <dgm:prSet/>
      <dgm:spPr/>
      <dgm:t>
        <a:bodyPr/>
        <a:lstStyle/>
        <a:p>
          <a:endParaRPr lang="ru-RU"/>
        </a:p>
      </dgm:t>
    </dgm:pt>
    <dgm:pt modelId="{F391BE4E-0C33-45FE-B5C2-65F4A5AEBADB}" type="sibTrans" cxnId="{EE3A3848-5051-44FB-9F0D-25834BAF676F}">
      <dgm:prSet/>
      <dgm:spPr/>
      <dgm:t>
        <a:bodyPr/>
        <a:lstStyle/>
        <a:p>
          <a:endParaRPr lang="ru-RU"/>
        </a:p>
      </dgm:t>
    </dgm:pt>
    <dgm:pt modelId="{54AD3FB4-E46B-4DD0-ABA9-5C5038078FB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Организация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школы</a:t>
          </a:r>
        </a:p>
      </dgm:t>
    </dgm:pt>
    <dgm:pt modelId="{456B9DC1-AF64-42B9-A432-9E63CB2CD419}" type="parTrans" cxnId="{C7A6EA81-927C-46A1-AB02-1CE687ED194E}">
      <dgm:prSet/>
      <dgm:spPr/>
      <dgm:t>
        <a:bodyPr/>
        <a:lstStyle/>
        <a:p>
          <a:endParaRPr lang="ru-RU"/>
        </a:p>
      </dgm:t>
    </dgm:pt>
    <dgm:pt modelId="{08BF6524-F36B-4A56-9179-2E9693276CA6}" type="sibTrans" cxnId="{C7A6EA81-927C-46A1-AB02-1CE687ED194E}">
      <dgm:prSet/>
      <dgm:spPr/>
      <dgm:t>
        <a:bodyPr/>
        <a:lstStyle/>
        <a:p>
          <a:endParaRPr lang="ru-RU"/>
        </a:p>
      </dgm:t>
    </dgm:pt>
    <dgm:pt modelId="{4D4AE389-812F-4D5B-9CE8-A11017D0801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1.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" charset="0"/>
            </a:rPr>
            <a:t>Запросы  социума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" charset="0"/>
            </a:rPr>
            <a:t>и экономики</a:t>
          </a:r>
        </a:p>
      </dgm:t>
    </dgm:pt>
    <dgm:pt modelId="{E35CDAB3-32A9-4AE0-9CF6-7A4A763BE2D8}" type="parTrans" cxnId="{DC4D393B-EFAC-454B-87B9-EBB2799404A6}">
      <dgm:prSet/>
      <dgm:spPr/>
      <dgm:t>
        <a:bodyPr/>
        <a:lstStyle/>
        <a:p>
          <a:endParaRPr lang="ru-RU"/>
        </a:p>
      </dgm:t>
    </dgm:pt>
    <dgm:pt modelId="{1280A5AC-D167-4A09-9A43-899385492B9A}" type="sibTrans" cxnId="{DC4D393B-EFAC-454B-87B9-EBB2799404A6}">
      <dgm:prSet/>
      <dgm:spPr/>
      <dgm:t>
        <a:bodyPr/>
        <a:lstStyle/>
        <a:p>
          <a:endParaRPr lang="ru-RU"/>
        </a:p>
      </dgm:t>
    </dgm:pt>
    <dgm:pt modelId="{36560527-EFAE-40D2-81D4-A0A929817481}">
      <dgm:prSet/>
      <dgm:spPr/>
      <dgm:t>
        <a:bodyPr/>
        <a:lstStyle/>
        <a:p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Выпускник</a:t>
          </a:r>
          <a:endParaRPr lang="ru-RU" dirty="0"/>
        </a:p>
      </dgm:t>
    </dgm:pt>
    <dgm:pt modelId="{AF00380E-25C0-4B4E-B3AA-73AE482E4F39}" type="parTrans" cxnId="{D5CF75C2-1E67-45C3-8154-560F5E01978F}">
      <dgm:prSet/>
      <dgm:spPr/>
      <dgm:t>
        <a:bodyPr/>
        <a:lstStyle/>
        <a:p>
          <a:endParaRPr lang="ru-RU"/>
        </a:p>
      </dgm:t>
    </dgm:pt>
    <dgm:pt modelId="{4B73E0CA-A3CD-40D6-8142-2E286DDC2721}" type="sibTrans" cxnId="{D5CF75C2-1E67-45C3-8154-560F5E01978F}">
      <dgm:prSet/>
      <dgm:spPr/>
      <dgm:t>
        <a:bodyPr/>
        <a:lstStyle/>
        <a:p>
          <a:endParaRPr lang="ru-RU"/>
        </a:p>
      </dgm:t>
    </dgm:pt>
    <dgm:pt modelId="{FE0E9A39-CECD-4513-968D-FA12324D69E1}" type="pres">
      <dgm:prSet presAssocID="{948B7D65-EB75-4905-A708-9FC3C3FE8A3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6B8BD5-3E15-4F15-BEE9-E052B8711AB5}" type="pres">
      <dgm:prSet presAssocID="{78EB82CF-E723-4301-91D7-214D6C5A7A9B}" presName="dummy" presStyleCnt="0"/>
      <dgm:spPr/>
    </dgm:pt>
    <dgm:pt modelId="{F411DD36-2CAE-4969-802B-3CD32576D86D}" type="pres">
      <dgm:prSet presAssocID="{78EB82CF-E723-4301-91D7-214D6C5A7A9B}" presName="node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88F054-F511-42DE-BCD0-0C52648D27ED}" type="pres">
      <dgm:prSet presAssocID="{CAC13F69-BE53-4E5A-80B3-54CAFF1F4F27}" presName="sibTrans" presStyleLbl="node1" presStyleIdx="0" presStyleCnt="6"/>
      <dgm:spPr/>
      <dgm:t>
        <a:bodyPr/>
        <a:lstStyle/>
        <a:p>
          <a:endParaRPr lang="ru-RU"/>
        </a:p>
      </dgm:t>
    </dgm:pt>
    <dgm:pt modelId="{CD6D6B12-A8F3-4A0C-B767-5422ECDEF3D1}" type="pres">
      <dgm:prSet presAssocID="{4B99CBEF-0F7B-4B0B-A178-C99C01827D73}" presName="dummy" presStyleCnt="0"/>
      <dgm:spPr/>
    </dgm:pt>
    <dgm:pt modelId="{41055C47-1C43-47DF-95EB-1D5BA66DE8FC}" type="pres">
      <dgm:prSet presAssocID="{4B99CBEF-0F7B-4B0B-A178-C99C01827D73}" presName="node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0B5D0F-2A57-43B2-8BE0-FABD3F3DA808}" type="pres">
      <dgm:prSet presAssocID="{50D6FCC7-561D-4395-85DF-36353738B84E}" presName="sibTrans" presStyleLbl="node1" presStyleIdx="1" presStyleCnt="6"/>
      <dgm:spPr/>
      <dgm:t>
        <a:bodyPr/>
        <a:lstStyle/>
        <a:p>
          <a:endParaRPr lang="ru-RU"/>
        </a:p>
      </dgm:t>
    </dgm:pt>
    <dgm:pt modelId="{2E902DF5-BA51-4872-845F-075E2AA5F27D}" type="pres">
      <dgm:prSet presAssocID="{BA27D2DE-BAD7-44A2-992C-E506EFED83B4}" presName="dummy" presStyleCnt="0"/>
      <dgm:spPr/>
    </dgm:pt>
    <dgm:pt modelId="{BBC90773-CCE7-494B-8698-0D14EE09A7E6}" type="pres">
      <dgm:prSet presAssocID="{BA27D2DE-BAD7-44A2-992C-E506EFED83B4}" presName="node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7D2908-72F8-45AE-B872-4AEA1A1FE614}" type="pres">
      <dgm:prSet presAssocID="{F391BE4E-0C33-45FE-B5C2-65F4A5AEBADB}" presName="sibTrans" presStyleLbl="node1" presStyleIdx="2" presStyleCnt="6"/>
      <dgm:spPr/>
      <dgm:t>
        <a:bodyPr/>
        <a:lstStyle/>
        <a:p>
          <a:endParaRPr lang="ru-RU"/>
        </a:p>
      </dgm:t>
    </dgm:pt>
    <dgm:pt modelId="{C20DDD04-17E9-4FC5-B2C0-32BC6F4E27DD}" type="pres">
      <dgm:prSet presAssocID="{54AD3FB4-E46B-4DD0-ABA9-5C5038078FB0}" presName="dummy" presStyleCnt="0"/>
      <dgm:spPr/>
    </dgm:pt>
    <dgm:pt modelId="{71C8F9F6-64CA-4F7B-A0F2-14EFC7ED1AC7}" type="pres">
      <dgm:prSet presAssocID="{54AD3FB4-E46B-4DD0-ABA9-5C5038078FB0}" presName="node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009F7-9682-45B9-A83B-8F583DA03CB8}" type="pres">
      <dgm:prSet presAssocID="{08BF6524-F36B-4A56-9179-2E9693276CA6}" presName="sibTrans" presStyleLbl="node1" presStyleIdx="3" presStyleCnt="6"/>
      <dgm:spPr/>
      <dgm:t>
        <a:bodyPr/>
        <a:lstStyle/>
        <a:p>
          <a:endParaRPr lang="ru-RU"/>
        </a:p>
      </dgm:t>
    </dgm:pt>
    <dgm:pt modelId="{4EDC960D-FD94-4F43-8A0F-F4331E17A48B}" type="pres">
      <dgm:prSet presAssocID="{36560527-EFAE-40D2-81D4-A0A929817481}" presName="dummy" presStyleCnt="0"/>
      <dgm:spPr/>
    </dgm:pt>
    <dgm:pt modelId="{582971AD-7A9B-4EC9-AA87-A1F05CFBF4FD}" type="pres">
      <dgm:prSet presAssocID="{36560527-EFAE-40D2-81D4-A0A929817481}" presName="node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C2BDB7-9FFE-49D7-806B-4FE6D6A43414}" type="pres">
      <dgm:prSet presAssocID="{4B73E0CA-A3CD-40D6-8142-2E286DDC2721}" presName="sibTrans" presStyleLbl="node1" presStyleIdx="4" presStyleCnt="6"/>
      <dgm:spPr/>
      <dgm:t>
        <a:bodyPr/>
        <a:lstStyle/>
        <a:p>
          <a:endParaRPr lang="ru-RU"/>
        </a:p>
      </dgm:t>
    </dgm:pt>
    <dgm:pt modelId="{A89BDDE1-ECF2-412C-9954-9BB2FA466141}" type="pres">
      <dgm:prSet presAssocID="{4D4AE389-812F-4D5B-9CE8-A11017D0801B}" presName="dummy" presStyleCnt="0"/>
      <dgm:spPr/>
    </dgm:pt>
    <dgm:pt modelId="{F9514B52-5D08-40FC-A693-04D591690E00}" type="pres">
      <dgm:prSet presAssocID="{4D4AE389-812F-4D5B-9CE8-A11017D0801B}" presName="node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F7A8C-87D4-4468-AC14-1646EBC0F839}" type="pres">
      <dgm:prSet presAssocID="{1280A5AC-D167-4A09-9A43-899385492B9A}" presName="sibTrans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E30D608A-BE83-4B40-ADF8-80754CB1CB74}" type="presOf" srcId="{36560527-EFAE-40D2-81D4-A0A929817481}" destId="{582971AD-7A9B-4EC9-AA87-A1F05CFBF4FD}" srcOrd="0" destOrd="0" presId="urn:microsoft.com/office/officeart/2005/8/layout/cycle1"/>
    <dgm:cxn modelId="{2BDFB9A9-A891-417D-A6DD-0BE3AF863998}" type="presOf" srcId="{CAC13F69-BE53-4E5A-80B3-54CAFF1F4F27}" destId="{BE88F054-F511-42DE-BCD0-0C52648D27ED}" srcOrd="0" destOrd="0" presId="urn:microsoft.com/office/officeart/2005/8/layout/cycle1"/>
    <dgm:cxn modelId="{28F89D09-CD8E-4F92-BAE6-E2F6BF44374F}" type="presOf" srcId="{4B73E0CA-A3CD-40D6-8142-2E286DDC2721}" destId="{59C2BDB7-9FFE-49D7-806B-4FE6D6A43414}" srcOrd="0" destOrd="0" presId="urn:microsoft.com/office/officeart/2005/8/layout/cycle1"/>
    <dgm:cxn modelId="{44B6EBE8-7BBC-4DF9-A108-CD7364111C90}" srcId="{948B7D65-EB75-4905-A708-9FC3C3FE8A33}" destId="{4B99CBEF-0F7B-4B0B-A178-C99C01827D73}" srcOrd="1" destOrd="0" parTransId="{348D3644-B2D8-4700-BC3D-62455478F778}" sibTransId="{50D6FCC7-561D-4395-85DF-36353738B84E}"/>
    <dgm:cxn modelId="{88658711-B5B8-46CD-9D1F-F8A0D6AF73B5}" type="presOf" srcId="{50D6FCC7-561D-4395-85DF-36353738B84E}" destId="{DB0B5D0F-2A57-43B2-8BE0-FABD3F3DA808}" srcOrd="0" destOrd="0" presId="urn:microsoft.com/office/officeart/2005/8/layout/cycle1"/>
    <dgm:cxn modelId="{E8056B36-31F6-4456-A288-4034A2092CA3}" type="presOf" srcId="{F391BE4E-0C33-45FE-B5C2-65F4A5AEBADB}" destId="{FF7D2908-72F8-45AE-B872-4AEA1A1FE614}" srcOrd="0" destOrd="0" presId="urn:microsoft.com/office/officeart/2005/8/layout/cycle1"/>
    <dgm:cxn modelId="{E3219ECF-6126-4028-BE3F-8B3615E459AD}" type="presOf" srcId="{4D4AE389-812F-4D5B-9CE8-A11017D0801B}" destId="{F9514B52-5D08-40FC-A693-04D591690E00}" srcOrd="0" destOrd="0" presId="urn:microsoft.com/office/officeart/2005/8/layout/cycle1"/>
    <dgm:cxn modelId="{C7A6EA81-927C-46A1-AB02-1CE687ED194E}" srcId="{948B7D65-EB75-4905-A708-9FC3C3FE8A33}" destId="{54AD3FB4-E46B-4DD0-ABA9-5C5038078FB0}" srcOrd="3" destOrd="0" parTransId="{456B9DC1-AF64-42B9-A432-9E63CB2CD419}" sibTransId="{08BF6524-F36B-4A56-9179-2E9693276CA6}"/>
    <dgm:cxn modelId="{2E35461A-1CBD-4214-8299-6D96C9C4625A}" type="presOf" srcId="{4B99CBEF-0F7B-4B0B-A178-C99C01827D73}" destId="{41055C47-1C43-47DF-95EB-1D5BA66DE8FC}" srcOrd="0" destOrd="0" presId="urn:microsoft.com/office/officeart/2005/8/layout/cycle1"/>
    <dgm:cxn modelId="{EE3A3848-5051-44FB-9F0D-25834BAF676F}" srcId="{948B7D65-EB75-4905-A708-9FC3C3FE8A33}" destId="{BA27D2DE-BAD7-44A2-992C-E506EFED83B4}" srcOrd="2" destOrd="0" parTransId="{0872C95F-6E95-4FF7-939D-225FF6990850}" sibTransId="{F391BE4E-0C33-45FE-B5C2-65F4A5AEBADB}"/>
    <dgm:cxn modelId="{DDC24C35-5CA1-4AC0-B986-BA92811C932F}" type="presOf" srcId="{54AD3FB4-E46B-4DD0-ABA9-5C5038078FB0}" destId="{71C8F9F6-64CA-4F7B-A0F2-14EFC7ED1AC7}" srcOrd="0" destOrd="0" presId="urn:microsoft.com/office/officeart/2005/8/layout/cycle1"/>
    <dgm:cxn modelId="{DC4D393B-EFAC-454B-87B9-EBB2799404A6}" srcId="{948B7D65-EB75-4905-A708-9FC3C3FE8A33}" destId="{4D4AE389-812F-4D5B-9CE8-A11017D0801B}" srcOrd="5" destOrd="0" parTransId="{E35CDAB3-32A9-4AE0-9CF6-7A4A763BE2D8}" sibTransId="{1280A5AC-D167-4A09-9A43-899385492B9A}"/>
    <dgm:cxn modelId="{69D2EA52-95A1-4CF2-8428-FF37E9D9C95E}" srcId="{948B7D65-EB75-4905-A708-9FC3C3FE8A33}" destId="{78EB82CF-E723-4301-91D7-214D6C5A7A9B}" srcOrd="0" destOrd="0" parTransId="{673B7932-B895-4CFB-A072-00C1F13AF8B6}" sibTransId="{CAC13F69-BE53-4E5A-80B3-54CAFF1F4F27}"/>
    <dgm:cxn modelId="{9D78341A-DCB8-4E72-91CC-BD2AF1C3E4EE}" type="presOf" srcId="{948B7D65-EB75-4905-A708-9FC3C3FE8A33}" destId="{FE0E9A39-CECD-4513-968D-FA12324D69E1}" srcOrd="0" destOrd="0" presId="urn:microsoft.com/office/officeart/2005/8/layout/cycle1"/>
    <dgm:cxn modelId="{C4A12267-0689-4D60-AFAC-C307CD3D557F}" type="presOf" srcId="{1280A5AC-D167-4A09-9A43-899385492B9A}" destId="{54BF7A8C-87D4-4468-AC14-1646EBC0F839}" srcOrd="0" destOrd="0" presId="urn:microsoft.com/office/officeart/2005/8/layout/cycle1"/>
    <dgm:cxn modelId="{E3150983-F722-4DA2-88BF-1DAAB736650C}" type="presOf" srcId="{BA27D2DE-BAD7-44A2-992C-E506EFED83B4}" destId="{BBC90773-CCE7-494B-8698-0D14EE09A7E6}" srcOrd="0" destOrd="0" presId="urn:microsoft.com/office/officeart/2005/8/layout/cycle1"/>
    <dgm:cxn modelId="{D5CF75C2-1E67-45C3-8154-560F5E01978F}" srcId="{948B7D65-EB75-4905-A708-9FC3C3FE8A33}" destId="{36560527-EFAE-40D2-81D4-A0A929817481}" srcOrd="4" destOrd="0" parTransId="{AF00380E-25C0-4B4E-B3AA-73AE482E4F39}" sibTransId="{4B73E0CA-A3CD-40D6-8142-2E286DDC2721}"/>
    <dgm:cxn modelId="{FEB4FDC3-9934-4E8C-90CC-9770C4D8FD93}" type="presOf" srcId="{08BF6524-F36B-4A56-9179-2E9693276CA6}" destId="{181009F7-9682-45B9-A83B-8F583DA03CB8}" srcOrd="0" destOrd="0" presId="urn:microsoft.com/office/officeart/2005/8/layout/cycle1"/>
    <dgm:cxn modelId="{CBF1C4C9-9A92-446B-B536-6D4C63774427}" type="presOf" srcId="{78EB82CF-E723-4301-91D7-214D6C5A7A9B}" destId="{F411DD36-2CAE-4969-802B-3CD32576D86D}" srcOrd="0" destOrd="0" presId="urn:microsoft.com/office/officeart/2005/8/layout/cycle1"/>
    <dgm:cxn modelId="{FC20C13F-691A-47DF-8608-45ABCED39EEC}" type="presParOf" srcId="{FE0E9A39-CECD-4513-968D-FA12324D69E1}" destId="{E46B8BD5-3E15-4F15-BEE9-E052B8711AB5}" srcOrd="0" destOrd="0" presId="urn:microsoft.com/office/officeart/2005/8/layout/cycle1"/>
    <dgm:cxn modelId="{C263AF98-2D26-49D0-ACDE-C7BF93DA1DDB}" type="presParOf" srcId="{FE0E9A39-CECD-4513-968D-FA12324D69E1}" destId="{F411DD36-2CAE-4969-802B-3CD32576D86D}" srcOrd="1" destOrd="0" presId="urn:microsoft.com/office/officeart/2005/8/layout/cycle1"/>
    <dgm:cxn modelId="{4AF77484-9CE3-4B20-8405-2097FC9D3D61}" type="presParOf" srcId="{FE0E9A39-CECD-4513-968D-FA12324D69E1}" destId="{BE88F054-F511-42DE-BCD0-0C52648D27ED}" srcOrd="2" destOrd="0" presId="urn:microsoft.com/office/officeart/2005/8/layout/cycle1"/>
    <dgm:cxn modelId="{FAC475A7-37BD-4A3D-8ACA-853A952AB6E4}" type="presParOf" srcId="{FE0E9A39-CECD-4513-968D-FA12324D69E1}" destId="{CD6D6B12-A8F3-4A0C-B767-5422ECDEF3D1}" srcOrd="3" destOrd="0" presId="urn:microsoft.com/office/officeart/2005/8/layout/cycle1"/>
    <dgm:cxn modelId="{89F061BA-E03D-461D-9535-4D282B61D2F1}" type="presParOf" srcId="{FE0E9A39-CECD-4513-968D-FA12324D69E1}" destId="{41055C47-1C43-47DF-95EB-1D5BA66DE8FC}" srcOrd="4" destOrd="0" presId="urn:microsoft.com/office/officeart/2005/8/layout/cycle1"/>
    <dgm:cxn modelId="{14877062-07CB-4E5A-B19D-267E66C8FF57}" type="presParOf" srcId="{FE0E9A39-CECD-4513-968D-FA12324D69E1}" destId="{DB0B5D0F-2A57-43B2-8BE0-FABD3F3DA808}" srcOrd="5" destOrd="0" presId="urn:microsoft.com/office/officeart/2005/8/layout/cycle1"/>
    <dgm:cxn modelId="{657C86EE-17F0-4F48-977D-AE50FC81CFF6}" type="presParOf" srcId="{FE0E9A39-CECD-4513-968D-FA12324D69E1}" destId="{2E902DF5-BA51-4872-845F-075E2AA5F27D}" srcOrd="6" destOrd="0" presId="urn:microsoft.com/office/officeart/2005/8/layout/cycle1"/>
    <dgm:cxn modelId="{5013974F-42B4-49DF-BDBD-F6529BBAA29C}" type="presParOf" srcId="{FE0E9A39-CECD-4513-968D-FA12324D69E1}" destId="{BBC90773-CCE7-494B-8698-0D14EE09A7E6}" srcOrd="7" destOrd="0" presId="urn:microsoft.com/office/officeart/2005/8/layout/cycle1"/>
    <dgm:cxn modelId="{A2A115E8-BDB6-4874-93A9-526CF2BAD279}" type="presParOf" srcId="{FE0E9A39-CECD-4513-968D-FA12324D69E1}" destId="{FF7D2908-72F8-45AE-B872-4AEA1A1FE614}" srcOrd="8" destOrd="0" presId="urn:microsoft.com/office/officeart/2005/8/layout/cycle1"/>
    <dgm:cxn modelId="{679C4F97-FF90-4B8D-85C7-6F638059696B}" type="presParOf" srcId="{FE0E9A39-CECD-4513-968D-FA12324D69E1}" destId="{C20DDD04-17E9-4FC5-B2C0-32BC6F4E27DD}" srcOrd="9" destOrd="0" presId="urn:microsoft.com/office/officeart/2005/8/layout/cycle1"/>
    <dgm:cxn modelId="{2E6A770C-A635-4D34-A795-74B40C9438E5}" type="presParOf" srcId="{FE0E9A39-CECD-4513-968D-FA12324D69E1}" destId="{71C8F9F6-64CA-4F7B-A0F2-14EFC7ED1AC7}" srcOrd="10" destOrd="0" presId="urn:microsoft.com/office/officeart/2005/8/layout/cycle1"/>
    <dgm:cxn modelId="{2BC9B29B-6FED-4013-ABA6-3E199475F649}" type="presParOf" srcId="{FE0E9A39-CECD-4513-968D-FA12324D69E1}" destId="{181009F7-9682-45B9-A83B-8F583DA03CB8}" srcOrd="11" destOrd="0" presId="urn:microsoft.com/office/officeart/2005/8/layout/cycle1"/>
    <dgm:cxn modelId="{F6E405D6-EBA8-41B8-8FB0-A4FA78CC3A90}" type="presParOf" srcId="{FE0E9A39-CECD-4513-968D-FA12324D69E1}" destId="{4EDC960D-FD94-4F43-8A0F-F4331E17A48B}" srcOrd="12" destOrd="0" presId="urn:microsoft.com/office/officeart/2005/8/layout/cycle1"/>
    <dgm:cxn modelId="{C517DD1A-E006-4D11-BBA3-ABADCCD40D12}" type="presParOf" srcId="{FE0E9A39-CECD-4513-968D-FA12324D69E1}" destId="{582971AD-7A9B-4EC9-AA87-A1F05CFBF4FD}" srcOrd="13" destOrd="0" presId="urn:microsoft.com/office/officeart/2005/8/layout/cycle1"/>
    <dgm:cxn modelId="{936F1DCF-9D00-4361-8220-A7FDE3A95588}" type="presParOf" srcId="{FE0E9A39-CECD-4513-968D-FA12324D69E1}" destId="{59C2BDB7-9FFE-49D7-806B-4FE6D6A43414}" srcOrd="14" destOrd="0" presId="urn:microsoft.com/office/officeart/2005/8/layout/cycle1"/>
    <dgm:cxn modelId="{95974170-FE1A-4156-A320-719DA81442A5}" type="presParOf" srcId="{FE0E9A39-CECD-4513-968D-FA12324D69E1}" destId="{A89BDDE1-ECF2-412C-9954-9BB2FA466141}" srcOrd="15" destOrd="0" presId="urn:microsoft.com/office/officeart/2005/8/layout/cycle1"/>
    <dgm:cxn modelId="{1A43DE6C-05CA-43AD-B2C4-F7F9A0F8EBF9}" type="presParOf" srcId="{FE0E9A39-CECD-4513-968D-FA12324D69E1}" destId="{F9514B52-5D08-40FC-A693-04D591690E00}" srcOrd="16" destOrd="0" presId="urn:microsoft.com/office/officeart/2005/8/layout/cycle1"/>
    <dgm:cxn modelId="{A8515BCD-30A5-472B-AF54-53461835B537}" type="presParOf" srcId="{FE0E9A39-CECD-4513-968D-FA12324D69E1}" destId="{54BF7A8C-87D4-4468-AC14-1646EBC0F839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87FA7F-2CB1-4849-A3DA-0BF9B78869E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8A80AA09-2B58-44B7-97B7-FCE4AD7E44A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6">
                  <a:lumMod val="50000"/>
                </a:schemeClr>
              </a:solidFill>
            </a:rPr>
            <a:t>Стадия «до управленческая»</a:t>
          </a:r>
        </a:p>
        <a:p>
          <a:endParaRPr lang="ru-RU" sz="3200" dirty="0"/>
        </a:p>
      </dgm:t>
    </dgm:pt>
    <dgm:pt modelId="{1E2CCE8F-8E2D-4C87-A1EA-E2F7B9E7D0CE}" type="parTrans" cxnId="{E2BB609F-AB94-4E14-A344-9C9AFF51D67C}">
      <dgm:prSet/>
      <dgm:spPr/>
      <dgm:t>
        <a:bodyPr/>
        <a:lstStyle/>
        <a:p>
          <a:endParaRPr lang="ru-RU"/>
        </a:p>
      </dgm:t>
    </dgm:pt>
    <dgm:pt modelId="{A93F3B63-F6D6-443C-BEB4-40485C626951}" type="sibTrans" cxnId="{E2BB609F-AB94-4E14-A344-9C9AFF51D67C}">
      <dgm:prSet/>
      <dgm:spPr/>
      <dgm:t>
        <a:bodyPr/>
        <a:lstStyle/>
        <a:p>
          <a:endParaRPr lang="ru-RU"/>
        </a:p>
      </dgm:t>
    </dgm:pt>
    <dgm:pt modelId="{0CE2F2C1-153F-4491-998F-16ACB2F58EB4}">
      <dgm:prSet phldrT="[Текст]"/>
      <dgm:spPr/>
      <dgm:t>
        <a:bodyPr/>
        <a:lstStyle/>
        <a:p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Оптимизация</a:t>
          </a:r>
        </a:p>
      </dgm:t>
    </dgm:pt>
    <dgm:pt modelId="{3DE8688F-803D-4D88-8330-FCAEEFD7890F}" type="parTrans" cxnId="{E899ECD6-35AB-474A-B695-EE93132F9B4C}">
      <dgm:prSet/>
      <dgm:spPr/>
      <dgm:t>
        <a:bodyPr/>
        <a:lstStyle/>
        <a:p>
          <a:endParaRPr lang="ru-RU"/>
        </a:p>
      </dgm:t>
    </dgm:pt>
    <dgm:pt modelId="{4FF01C6B-42E6-434B-B300-5552A10A44F8}" type="sibTrans" cxnId="{E899ECD6-35AB-474A-B695-EE93132F9B4C}">
      <dgm:prSet/>
      <dgm:spPr/>
      <dgm:t>
        <a:bodyPr/>
        <a:lstStyle/>
        <a:p>
          <a:endParaRPr lang="ru-RU"/>
        </a:p>
      </dgm:t>
    </dgm:pt>
    <dgm:pt modelId="{A53C7236-9359-4E58-B8E4-FAB43730969E}">
      <dgm:prSet phldrT="[Текст]"/>
      <dgm:spPr/>
      <dgm:t>
        <a:bodyPr/>
        <a:lstStyle/>
        <a:p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Системный менеджмент</a:t>
          </a:r>
          <a:endParaRPr lang="ru-RU" dirty="0">
            <a:solidFill>
              <a:schemeClr val="accent6">
                <a:lumMod val="50000"/>
              </a:schemeClr>
            </a:solidFill>
          </a:endParaRPr>
        </a:p>
      </dgm:t>
    </dgm:pt>
    <dgm:pt modelId="{83B70189-8F50-487B-9DB3-026C8B5020A9}" type="parTrans" cxnId="{53D9F9B5-E498-428D-A109-8AEDE930B599}">
      <dgm:prSet/>
      <dgm:spPr/>
      <dgm:t>
        <a:bodyPr/>
        <a:lstStyle/>
        <a:p>
          <a:endParaRPr lang="ru-RU"/>
        </a:p>
      </dgm:t>
    </dgm:pt>
    <dgm:pt modelId="{DA32D376-2A56-4686-BEC0-444D0635C1FE}" type="sibTrans" cxnId="{53D9F9B5-E498-428D-A109-8AEDE930B599}">
      <dgm:prSet/>
      <dgm:spPr/>
      <dgm:t>
        <a:bodyPr/>
        <a:lstStyle/>
        <a:p>
          <a:endParaRPr lang="ru-RU"/>
        </a:p>
      </dgm:t>
    </dgm:pt>
    <dgm:pt modelId="{D649923F-1EB7-4C66-B291-676473568D6B}">
      <dgm:prSet/>
      <dgm:spPr/>
      <dgm:t>
        <a:bodyPr/>
        <a:lstStyle/>
        <a:p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Формальный менеджмент</a:t>
          </a:r>
          <a:endParaRPr lang="ru-RU" dirty="0">
            <a:solidFill>
              <a:schemeClr val="accent6">
                <a:lumMod val="50000"/>
              </a:schemeClr>
            </a:solidFill>
          </a:endParaRPr>
        </a:p>
      </dgm:t>
    </dgm:pt>
    <dgm:pt modelId="{ACC32A4A-955E-4FD9-A61F-E58D6019DDC8}" type="parTrans" cxnId="{667FDF9D-685C-4E67-A36B-AA84F699A4BA}">
      <dgm:prSet/>
      <dgm:spPr/>
      <dgm:t>
        <a:bodyPr/>
        <a:lstStyle/>
        <a:p>
          <a:endParaRPr lang="ru-RU"/>
        </a:p>
      </dgm:t>
    </dgm:pt>
    <dgm:pt modelId="{A21058C2-A617-4CD7-B409-F2F37A8EC6D8}" type="sibTrans" cxnId="{667FDF9D-685C-4E67-A36B-AA84F699A4BA}">
      <dgm:prSet/>
      <dgm:spPr/>
      <dgm:t>
        <a:bodyPr/>
        <a:lstStyle/>
        <a:p>
          <a:endParaRPr lang="ru-RU"/>
        </a:p>
      </dgm:t>
    </dgm:pt>
    <dgm:pt modelId="{8D0ACD64-0A75-4B48-B42F-DC12EC022D59}" type="pres">
      <dgm:prSet presAssocID="{9B87FA7F-2CB1-4849-A3DA-0BF9B78869E3}" presName="arrowDiagram" presStyleCnt="0">
        <dgm:presLayoutVars>
          <dgm:chMax val="5"/>
          <dgm:dir/>
          <dgm:resizeHandles val="exact"/>
        </dgm:presLayoutVars>
      </dgm:prSet>
      <dgm:spPr/>
    </dgm:pt>
    <dgm:pt modelId="{4F143BD1-3FC9-4C56-8B7E-4B62D143792F}" type="pres">
      <dgm:prSet presAssocID="{9B87FA7F-2CB1-4849-A3DA-0BF9B78869E3}" presName="arrow" presStyleLbl="bgShp" presStyleIdx="0" presStyleCnt="1" custScaleX="91206" custLinFactNeighborX="-13136" custLinFactNeighborY="-18460"/>
      <dgm:spPr/>
    </dgm:pt>
    <dgm:pt modelId="{864CF1DA-EB0F-4B5D-BA63-46AB12F1D105}" type="pres">
      <dgm:prSet presAssocID="{9B87FA7F-2CB1-4849-A3DA-0BF9B78869E3}" presName="arrowDiagram4" presStyleCnt="0"/>
      <dgm:spPr/>
    </dgm:pt>
    <dgm:pt modelId="{626A49D6-1F3C-4F34-BD62-4030BA2C5C62}" type="pres">
      <dgm:prSet presAssocID="{8A80AA09-2B58-44B7-97B7-FCE4AD7E44A5}" presName="bullet4a" presStyleLbl="node1" presStyleIdx="0" presStyleCnt="4"/>
      <dgm:spPr/>
    </dgm:pt>
    <dgm:pt modelId="{11C06853-4335-4A18-B983-47CDB4BB82A9}" type="pres">
      <dgm:prSet presAssocID="{8A80AA09-2B58-44B7-97B7-FCE4AD7E44A5}" presName="textBox4a" presStyleLbl="revTx" presStyleIdx="0" presStyleCnt="4" custScaleX="178078" custScaleY="65637" custLinFactNeighborX="-57990" custLinFactNeighborY="-63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EEF412-660C-4B4A-8D5D-F0DA7244A1F9}" type="pres">
      <dgm:prSet presAssocID="{0CE2F2C1-153F-4491-998F-16ACB2F58EB4}" presName="bullet4b" presStyleLbl="node1" presStyleIdx="1" presStyleCnt="4"/>
      <dgm:spPr/>
    </dgm:pt>
    <dgm:pt modelId="{091B4E43-5D38-489B-8912-AF069AF5F77B}" type="pres">
      <dgm:prSet presAssocID="{0CE2F2C1-153F-4491-998F-16ACB2F58EB4}" presName="textBox4b" presStyleLbl="revTx" presStyleIdx="1" presStyleCnt="4" custScaleY="21417" custLinFactX="-26542" custLinFactNeighborX="-100000" custLinFactNeighborY="-58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EF3DBC-EB0E-4449-A79D-8522A9FC0D1C}" type="pres">
      <dgm:prSet presAssocID="{D649923F-1EB7-4C66-B291-676473568D6B}" presName="bullet4c" presStyleLbl="node1" presStyleIdx="2" presStyleCnt="4"/>
      <dgm:spPr/>
    </dgm:pt>
    <dgm:pt modelId="{5FC39620-5D7C-4B97-ACC6-BC34C80BEF13}" type="pres">
      <dgm:prSet presAssocID="{D649923F-1EB7-4C66-B291-676473568D6B}" presName="textBox4c" presStyleLbl="revTx" presStyleIdx="2" presStyleCnt="4" custScaleY="23767" custLinFactX="-14457" custLinFactNeighborX="-100000" custLinFactNeighborY="-555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0F1A09-0234-4BBA-B2A8-3F986C8C97B1}" type="pres">
      <dgm:prSet presAssocID="{A53C7236-9359-4E58-B8E4-FAB43730969E}" presName="bullet4d" presStyleLbl="node1" presStyleIdx="3" presStyleCnt="4"/>
      <dgm:spPr/>
    </dgm:pt>
    <dgm:pt modelId="{AE891690-1012-4BC7-BF65-E28C15C936CA}" type="pres">
      <dgm:prSet presAssocID="{A53C7236-9359-4E58-B8E4-FAB43730969E}" presName="textBox4d" presStyleLbl="revTx" presStyleIdx="3" presStyleCnt="4" custScaleY="26482" custLinFactNeighborX="-93030" custLinFactNeighborY="-594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BB609F-AB94-4E14-A344-9C9AFF51D67C}" srcId="{9B87FA7F-2CB1-4849-A3DA-0BF9B78869E3}" destId="{8A80AA09-2B58-44B7-97B7-FCE4AD7E44A5}" srcOrd="0" destOrd="0" parTransId="{1E2CCE8F-8E2D-4C87-A1EA-E2F7B9E7D0CE}" sibTransId="{A93F3B63-F6D6-443C-BEB4-40485C626951}"/>
    <dgm:cxn modelId="{41D0F182-6FD6-43CF-8382-E46EF217CEBC}" type="presOf" srcId="{D649923F-1EB7-4C66-B291-676473568D6B}" destId="{5FC39620-5D7C-4B97-ACC6-BC34C80BEF13}" srcOrd="0" destOrd="0" presId="urn:microsoft.com/office/officeart/2005/8/layout/arrow2"/>
    <dgm:cxn modelId="{E899ECD6-35AB-474A-B695-EE93132F9B4C}" srcId="{9B87FA7F-2CB1-4849-A3DA-0BF9B78869E3}" destId="{0CE2F2C1-153F-4491-998F-16ACB2F58EB4}" srcOrd="1" destOrd="0" parTransId="{3DE8688F-803D-4D88-8330-FCAEEFD7890F}" sibTransId="{4FF01C6B-42E6-434B-B300-5552A10A44F8}"/>
    <dgm:cxn modelId="{53D9F9B5-E498-428D-A109-8AEDE930B599}" srcId="{9B87FA7F-2CB1-4849-A3DA-0BF9B78869E3}" destId="{A53C7236-9359-4E58-B8E4-FAB43730969E}" srcOrd="3" destOrd="0" parTransId="{83B70189-8F50-487B-9DB3-026C8B5020A9}" sibTransId="{DA32D376-2A56-4686-BEC0-444D0635C1FE}"/>
    <dgm:cxn modelId="{ADD6159E-5108-4D61-A44F-E6483CB2F68C}" type="presOf" srcId="{8A80AA09-2B58-44B7-97B7-FCE4AD7E44A5}" destId="{11C06853-4335-4A18-B983-47CDB4BB82A9}" srcOrd="0" destOrd="0" presId="urn:microsoft.com/office/officeart/2005/8/layout/arrow2"/>
    <dgm:cxn modelId="{610EF2F5-88C8-4F4C-8166-E33DE7CF76E2}" type="presOf" srcId="{0CE2F2C1-153F-4491-998F-16ACB2F58EB4}" destId="{091B4E43-5D38-489B-8912-AF069AF5F77B}" srcOrd="0" destOrd="0" presId="urn:microsoft.com/office/officeart/2005/8/layout/arrow2"/>
    <dgm:cxn modelId="{728E4689-86A4-4EC8-8A1D-9A7D9A2ECFAA}" type="presOf" srcId="{A53C7236-9359-4E58-B8E4-FAB43730969E}" destId="{AE891690-1012-4BC7-BF65-E28C15C936CA}" srcOrd="0" destOrd="0" presId="urn:microsoft.com/office/officeart/2005/8/layout/arrow2"/>
    <dgm:cxn modelId="{667FDF9D-685C-4E67-A36B-AA84F699A4BA}" srcId="{9B87FA7F-2CB1-4849-A3DA-0BF9B78869E3}" destId="{D649923F-1EB7-4C66-B291-676473568D6B}" srcOrd="2" destOrd="0" parTransId="{ACC32A4A-955E-4FD9-A61F-E58D6019DDC8}" sibTransId="{A21058C2-A617-4CD7-B409-F2F37A8EC6D8}"/>
    <dgm:cxn modelId="{B8DE478E-726B-4FDB-A386-425B87099CD9}" type="presOf" srcId="{9B87FA7F-2CB1-4849-A3DA-0BF9B78869E3}" destId="{8D0ACD64-0A75-4B48-B42F-DC12EC022D59}" srcOrd="0" destOrd="0" presId="urn:microsoft.com/office/officeart/2005/8/layout/arrow2"/>
    <dgm:cxn modelId="{667AC2E0-2CF5-4796-B1F0-F137E2CE2901}" type="presParOf" srcId="{8D0ACD64-0A75-4B48-B42F-DC12EC022D59}" destId="{4F143BD1-3FC9-4C56-8B7E-4B62D143792F}" srcOrd="0" destOrd="0" presId="urn:microsoft.com/office/officeart/2005/8/layout/arrow2"/>
    <dgm:cxn modelId="{61F14F88-EFE5-4CB9-8398-29CFE0B14753}" type="presParOf" srcId="{8D0ACD64-0A75-4B48-B42F-DC12EC022D59}" destId="{864CF1DA-EB0F-4B5D-BA63-46AB12F1D105}" srcOrd="1" destOrd="0" presId="urn:microsoft.com/office/officeart/2005/8/layout/arrow2"/>
    <dgm:cxn modelId="{BD0744D4-93FE-477D-B0B4-C3A8B7D3EC0B}" type="presParOf" srcId="{864CF1DA-EB0F-4B5D-BA63-46AB12F1D105}" destId="{626A49D6-1F3C-4F34-BD62-4030BA2C5C62}" srcOrd="0" destOrd="0" presId="urn:microsoft.com/office/officeart/2005/8/layout/arrow2"/>
    <dgm:cxn modelId="{A9888238-E9D0-4052-8F66-B455414A7010}" type="presParOf" srcId="{864CF1DA-EB0F-4B5D-BA63-46AB12F1D105}" destId="{11C06853-4335-4A18-B983-47CDB4BB82A9}" srcOrd="1" destOrd="0" presId="urn:microsoft.com/office/officeart/2005/8/layout/arrow2"/>
    <dgm:cxn modelId="{DD15FB15-0B1F-4D61-A15B-060940F1DE8C}" type="presParOf" srcId="{864CF1DA-EB0F-4B5D-BA63-46AB12F1D105}" destId="{70EEF412-660C-4B4A-8D5D-F0DA7244A1F9}" srcOrd="2" destOrd="0" presId="urn:microsoft.com/office/officeart/2005/8/layout/arrow2"/>
    <dgm:cxn modelId="{7026630E-E0C9-4BB1-9D53-D73905F1E09D}" type="presParOf" srcId="{864CF1DA-EB0F-4B5D-BA63-46AB12F1D105}" destId="{091B4E43-5D38-489B-8912-AF069AF5F77B}" srcOrd="3" destOrd="0" presId="urn:microsoft.com/office/officeart/2005/8/layout/arrow2"/>
    <dgm:cxn modelId="{EE667FEB-D679-4F6A-A34E-CAD7CFD0DFE3}" type="presParOf" srcId="{864CF1DA-EB0F-4B5D-BA63-46AB12F1D105}" destId="{19EF3DBC-EB0E-4449-A79D-8522A9FC0D1C}" srcOrd="4" destOrd="0" presId="urn:microsoft.com/office/officeart/2005/8/layout/arrow2"/>
    <dgm:cxn modelId="{437C01A4-355B-468F-9218-BB9C05E08C50}" type="presParOf" srcId="{864CF1DA-EB0F-4B5D-BA63-46AB12F1D105}" destId="{5FC39620-5D7C-4B97-ACC6-BC34C80BEF13}" srcOrd="5" destOrd="0" presId="urn:microsoft.com/office/officeart/2005/8/layout/arrow2"/>
    <dgm:cxn modelId="{17AAE01D-ABD8-4884-ABC8-1A064D7DC2B1}" type="presParOf" srcId="{864CF1DA-EB0F-4B5D-BA63-46AB12F1D105}" destId="{D60F1A09-0234-4BBA-B2A8-3F986C8C97B1}" srcOrd="6" destOrd="0" presId="urn:microsoft.com/office/officeart/2005/8/layout/arrow2"/>
    <dgm:cxn modelId="{88EC9906-DD39-4A4A-A49E-2468CD55D61C}" type="presParOf" srcId="{864CF1DA-EB0F-4B5D-BA63-46AB12F1D105}" destId="{AE891690-1012-4BC7-BF65-E28C15C936CA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80FFAD-B21A-4D0C-8799-AB93915B225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96534F-7969-4D36-B059-5DABD9125D1C}">
      <dgm:prSet phldrT="[Текст]"/>
      <dgm:spPr/>
      <dgm:t>
        <a:bodyPr/>
        <a:lstStyle/>
        <a:p>
          <a:r>
            <a:rPr lang="ru-RU" dirty="0" smtClean="0"/>
            <a:t>Нормы</a:t>
          </a:r>
          <a:endParaRPr lang="ru-RU" dirty="0"/>
        </a:p>
      </dgm:t>
    </dgm:pt>
    <dgm:pt modelId="{8D3F5512-00D5-4A47-98E2-0188BCC21CF3}" type="parTrans" cxnId="{4F4165D1-F891-4851-AB82-9BDCBFBE54A3}">
      <dgm:prSet/>
      <dgm:spPr/>
      <dgm:t>
        <a:bodyPr/>
        <a:lstStyle/>
        <a:p>
          <a:endParaRPr lang="ru-RU"/>
        </a:p>
      </dgm:t>
    </dgm:pt>
    <dgm:pt modelId="{8DB02055-B176-41BD-AA2A-BA1632C94276}" type="sibTrans" cxnId="{4F4165D1-F891-4851-AB82-9BDCBFBE54A3}">
      <dgm:prSet/>
      <dgm:spPr/>
      <dgm:t>
        <a:bodyPr/>
        <a:lstStyle/>
        <a:p>
          <a:endParaRPr lang="ru-RU"/>
        </a:p>
      </dgm:t>
    </dgm:pt>
    <dgm:pt modelId="{1D59DFE9-E650-46B7-9E6D-40245B4D30D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rgbClr val="C00000"/>
              </a:solidFill>
            </a:rPr>
            <a:t>Этические нормы: законные, негласные, корпоративные, общечеловеческие, личностные, высокие </a:t>
          </a:r>
          <a:endParaRPr lang="ru-RU" sz="1400" dirty="0">
            <a:solidFill>
              <a:srgbClr val="C00000"/>
            </a:solidFill>
          </a:endParaRPr>
        </a:p>
      </dgm:t>
    </dgm:pt>
    <dgm:pt modelId="{3C5A2563-716D-4BA5-84BE-B8CAE670B940}" type="parTrans" cxnId="{8AC5880E-AE93-4D39-8F25-DB7C3720CFC9}">
      <dgm:prSet/>
      <dgm:spPr/>
      <dgm:t>
        <a:bodyPr/>
        <a:lstStyle/>
        <a:p>
          <a:endParaRPr lang="ru-RU"/>
        </a:p>
      </dgm:t>
    </dgm:pt>
    <dgm:pt modelId="{447FA2AC-1289-4A73-9D07-ED497CDD04E7}" type="sibTrans" cxnId="{8AC5880E-AE93-4D39-8F25-DB7C3720CFC9}">
      <dgm:prSet/>
      <dgm:spPr/>
      <dgm:t>
        <a:bodyPr/>
        <a:lstStyle/>
        <a:p>
          <a:endParaRPr lang="ru-RU"/>
        </a:p>
      </dgm:t>
    </dgm:pt>
    <dgm:pt modelId="{37A7E5EE-BC6B-4C14-AA3A-D826A0B95781}">
      <dgm:prSet phldrT="[Текст]"/>
      <dgm:spPr/>
      <dgm:t>
        <a:bodyPr/>
        <a:lstStyle/>
        <a:p>
          <a:r>
            <a:rPr lang="ru-RU" dirty="0" smtClean="0"/>
            <a:t>Цели </a:t>
          </a:r>
          <a:endParaRPr lang="ru-RU" dirty="0"/>
        </a:p>
      </dgm:t>
    </dgm:pt>
    <dgm:pt modelId="{B34CE1BF-69BF-4B73-8512-30BBF9D6A26E}" type="parTrans" cxnId="{F4018458-C378-449C-9405-6B5A5C0F8EBF}">
      <dgm:prSet/>
      <dgm:spPr/>
      <dgm:t>
        <a:bodyPr/>
        <a:lstStyle/>
        <a:p>
          <a:endParaRPr lang="ru-RU"/>
        </a:p>
      </dgm:t>
    </dgm:pt>
    <dgm:pt modelId="{5A4AC53B-BE1C-45A3-AB0D-736141838077}" type="sibTrans" cxnId="{F4018458-C378-449C-9405-6B5A5C0F8EBF}">
      <dgm:prSet/>
      <dgm:spPr/>
      <dgm:t>
        <a:bodyPr/>
        <a:lstStyle/>
        <a:p>
          <a:endParaRPr lang="ru-RU"/>
        </a:p>
      </dgm:t>
    </dgm:pt>
    <dgm:pt modelId="{679276CF-A838-4113-8245-055C8A3A3167}">
      <dgm:prSet phldrT="[Текст]" custT="1"/>
      <dgm:spPr/>
      <dgm:t>
        <a:bodyPr/>
        <a:lstStyle/>
        <a:p>
          <a:r>
            <a:rPr lang="ru-RU" sz="1400" dirty="0" smtClean="0"/>
            <a:t>Цели: построить, оставить след, открыть, заработать, «сбросить»</a:t>
          </a:r>
          <a:endParaRPr lang="ru-RU" sz="1400" dirty="0"/>
        </a:p>
      </dgm:t>
    </dgm:pt>
    <dgm:pt modelId="{E4EB4B11-7C20-4823-874D-16C46F4251F0}" type="parTrans" cxnId="{20C6D8F5-256B-41BD-BCC6-4B3469725FA9}">
      <dgm:prSet/>
      <dgm:spPr/>
      <dgm:t>
        <a:bodyPr/>
        <a:lstStyle/>
        <a:p>
          <a:endParaRPr lang="ru-RU"/>
        </a:p>
      </dgm:t>
    </dgm:pt>
    <dgm:pt modelId="{F1E1E2D4-FE22-4534-9DD9-74DE8ECE2F3E}" type="sibTrans" cxnId="{20C6D8F5-256B-41BD-BCC6-4B3469725FA9}">
      <dgm:prSet/>
      <dgm:spPr/>
      <dgm:t>
        <a:bodyPr/>
        <a:lstStyle/>
        <a:p>
          <a:endParaRPr lang="ru-RU"/>
        </a:p>
      </dgm:t>
    </dgm:pt>
    <dgm:pt modelId="{018D4D0D-5E7D-40D4-9D4B-866F8C0510F2}">
      <dgm:prSet phldrT="[Текст]"/>
      <dgm:spPr/>
      <dgm:t>
        <a:bodyPr/>
        <a:lstStyle/>
        <a:p>
          <a:r>
            <a:rPr lang="ru-RU" dirty="0" smtClean="0"/>
            <a:t>Технологии </a:t>
          </a:r>
          <a:endParaRPr lang="ru-RU" dirty="0"/>
        </a:p>
      </dgm:t>
    </dgm:pt>
    <dgm:pt modelId="{73858090-8DAB-483D-866A-4DB62BEB0B73}" type="parTrans" cxnId="{CF16E2DB-8C71-4234-9A36-91EBEBB63A8C}">
      <dgm:prSet/>
      <dgm:spPr/>
      <dgm:t>
        <a:bodyPr/>
        <a:lstStyle/>
        <a:p>
          <a:endParaRPr lang="ru-RU"/>
        </a:p>
      </dgm:t>
    </dgm:pt>
    <dgm:pt modelId="{857462D7-842E-44EC-9C14-25DF5240D330}" type="sibTrans" cxnId="{CF16E2DB-8C71-4234-9A36-91EBEBB63A8C}">
      <dgm:prSet/>
      <dgm:spPr/>
      <dgm:t>
        <a:bodyPr/>
        <a:lstStyle/>
        <a:p>
          <a:endParaRPr lang="ru-RU"/>
        </a:p>
      </dgm:t>
    </dgm:pt>
    <dgm:pt modelId="{FE44357A-6498-4208-9684-74AE475C3F08}">
      <dgm:prSet phldrT="[Текст]"/>
      <dgm:spPr/>
      <dgm:t>
        <a:bodyPr/>
        <a:lstStyle/>
        <a:p>
          <a:r>
            <a:rPr lang="ru-RU" dirty="0" err="1" smtClean="0"/>
            <a:t>Тх</a:t>
          </a:r>
          <a:endParaRPr lang="ru-RU" dirty="0"/>
        </a:p>
      </dgm:t>
    </dgm:pt>
    <dgm:pt modelId="{BE1A8979-99FE-4FD3-A824-93A782A0A92F}" type="parTrans" cxnId="{6C063246-B178-4DDA-AF60-22412B817E7D}">
      <dgm:prSet/>
      <dgm:spPr/>
      <dgm:t>
        <a:bodyPr/>
        <a:lstStyle/>
        <a:p>
          <a:endParaRPr lang="ru-RU"/>
        </a:p>
      </dgm:t>
    </dgm:pt>
    <dgm:pt modelId="{4AB66A08-423A-4F31-9683-170645439E4A}" type="sibTrans" cxnId="{6C063246-B178-4DDA-AF60-22412B817E7D}">
      <dgm:prSet/>
      <dgm:spPr/>
      <dgm:t>
        <a:bodyPr/>
        <a:lstStyle/>
        <a:p>
          <a:endParaRPr lang="ru-RU"/>
        </a:p>
      </dgm:t>
    </dgm:pt>
    <dgm:pt modelId="{2BAA44F2-31D8-4DF7-8E42-651E6A9FD94C}" type="pres">
      <dgm:prSet presAssocID="{5480FFAD-B21A-4D0C-8799-AB93915B2258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957881D-575D-4B13-AD0B-8D3D999D1B8B}" type="pres">
      <dgm:prSet presAssocID="{1296534F-7969-4D36-B059-5DABD9125D1C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D84C4F-FC70-4D90-82AC-9D9F46899AE1}" type="pres">
      <dgm:prSet presAssocID="{1296534F-7969-4D36-B059-5DABD9125D1C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CDC917-0D25-46AF-8512-B9CD6051E0C3}" type="pres">
      <dgm:prSet presAssocID="{37A7E5EE-BC6B-4C14-AA3A-D826A0B95781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6E73A-9B8D-4406-9E14-192BF411CC8B}" type="pres">
      <dgm:prSet presAssocID="{37A7E5EE-BC6B-4C14-AA3A-D826A0B95781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8C220C-AFE3-4DC9-832D-55D95D5EBE43}" type="pres">
      <dgm:prSet presAssocID="{018D4D0D-5E7D-40D4-9D4B-866F8C0510F2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806A65-E8EA-4563-97EE-E5802AFFA81C}" type="pres">
      <dgm:prSet presAssocID="{018D4D0D-5E7D-40D4-9D4B-866F8C0510F2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17A3BE-C382-4F6A-B3B7-811CCBB26905}" type="presOf" srcId="{5480FFAD-B21A-4D0C-8799-AB93915B2258}" destId="{2BAA44F2-31D8-4DF7-8E42-651E6A9FD94C}" srcOrd="0" destOrd="0" presId="urn:microsoft.com/office/officeart/2009/3/layout/IncreasingArrowsProcess"/>
    <dgm:cxn modelId="{8AC5880E-AE93-4D39-8F25-DB7C3720CFC9}" srcId="{1296534F-7969-4D36-B059-5DABD9125D1C}" destId="{1D59DFE9-E650-46B7-9E6D-40245B4D30DC}" srcOrd="0" destOrd="0" parTransId="{3C5A2563-716D-4BA5-84BE-B8CAE670B940}" sibTransId="{447FA2AC-1289-4A73-9D07-ED497CDD04E7}"/>
    <dgm:cxn modelId="{CBE7AE94-03F7-484B-B317-7E5462DD692E}" type="presOf" srcId="{018D4D0D-5E7D-40D4-9D4B-866F8C0510F2}" destId="{578C220C-AFE3-4DC9-832D-55D95D5EBE43}" srcOrd="0" destOrd="0" presId="urn:microsoft.com/office/officeart/2009/3/layout/IncreasingArrowsProcess"/>
    <dgm:cxn modelId="{CF16E2DB-8C71-4234-9A36-91EBEBB63A8C}" srcId="{5480FFAD-B21A-4D0C-8799-AB93915B2258}" destId="{018D4D0D-5E7D-40D4-9D4B-866F8C0510F2}" srcOrd="2" destOrd="0" parTransId="{73858090-8DAB-483D-866A-4DB62BEB0B73}" sibTransId="{857462D7-842E-44EC-9C14-25DF5240D330}"/>
    <dgm:cxn modelId="{4F4165D1-F891-4851-AB82-9BDCBFBE54A3}" srcId="{5480FFAD-B21A-4D0C-8799-AB93915B2258}" destId="{1296534F-7969-4D36-B059-5DABD9125D1C}" srcOrd="0" destOrd="0" parTransId="{8D3F5512-00D5-4A47-98E2-0188BCC21CF3}" sibTransId="{8DB02055-B176-41BD-AA2A-BA1632C94276}"/>
    <dgm:cxn modelId="{F4018458-C378-449C-9405-6B5A5C0F8EBF}" srcId="{5480FFAD-B21A-4D0C-8799-AB93915B2258}" destId="{37A7E5EE-BC6B-4C14-AA3A-D826A0B95781}" srcOrd="1" destOrd="0" parTransId="{B34CE1BF-69BF-4B73-8512-30BBF9D6A26E}" sibTransId="{5A4AC53B-BE1C-45A3-AB0D-736141838077}"/>
    <dgm:cxn modelId="{FE4C53CD-17E7-49DE-AFB0-6CA0A54FC920}" type="presOf" srcId="{37A7E5EE-BC6B-4C14-AA3A-D826A0B95781}" destId="{B3CDC917-0D25-46AF-8512-B9CD6051E0C3}" srcOrd="0" destOrd="0" presId="urn:microsoft.com/office/officeart/2009/3/layout/IncreasingArrowsProcess"/>
    <dgm:cxn modelId="{6C063246-B178-4DDA-AF60-22412B817E7D}" srcId="{018D4D0D-5E7D-40D4-9D4B-866F8C0510F2}" destId="{FE44357A-6498-4208-9684-74AE475C3F08}" srcOrd="0" destOrd="0" parTransId="{BE1A8979-99FE-4FD3-A824-93A782A0A92F}" sibTransId="{4AB66A08-423A-4F31-9683-170645439E4A}"/>
    <dgm:cxn modelId="{38CB1DCA-31DA-4BC6-AED0-51939134BFCD}" type="presOf" srcId="{1D59DFE9-E650-46B7-9E6D-40245B4D30DC}" destId="{CDD84C4F-FC70-4D90-82AC-9D9F46899AE1}" srcOrd="0" destOrd="0" presId="urn:microsoft.com/office/officeart/2009/3/layout/IncreasingArrowsProcess"/>
    <dgm:cxn modelId="{3F1B719D-EE01-43DF-B436-FFFAD07F37ED}" type="presOf" srcId="{FE44357A-6498-4208-9684-74AE475C3F08}" destId="{37806A65-E8EA-4563-97EE-E5802AFFA81C}" srcOrd="0" destOrd="0" presId="urn:microsoft.com/office/officeart/2009/3/layout/IncreasingArrowsProcess"/>
    <dgm:cxn modelId="{C98AC180-40B0-42AF-B7E1-7D9482A63F31}" type="presOf" srcId="{1296534F-7969-4D36-B059-5DABD9125D1C}" destId="{6957881D-575D-4B13-AD0B-8D3D999D1B8B}" srcOrd="0" destOrd="0" presId="urn:microsoft.com/office/officeart/2009/3/layout/IncreasingArrowsProcess"/>
    <dgm:cxn modelId="{2DC5AD34-3C8A-46FB-B49E-26E2111469BC}" type="presOf" srcId="{679276CF-A838-4113-8245-055C8A3A3167}" destId="{9786E73A-9B8D-4406-9E14-192BF411CC8B}" srcOrd="0" destOrd="0" presId="urn:microsoft.com/office/officeart/2009/3/layout/IncreasingArrowsProcess"/>
    <dgm:cxn modelId="{20C6D8F5-256B-41BD-BCC6-4B3469725FA9}" srcId="{37A7E5EE-BC6B-4C14-AA3A-D826A0B95781}" destId="{679276CF-A838-4113-8245-055C8A3A3167}" srcOrd="0" destOrd="0" parTransId="{E4EB4B11-7C20-4823-874D-16C46F4251F0}" sibTransId="{F1E1E2D4-FE22-4534-9DD9-74DE8ECE2F3E}"/>
    <dgm:cxn modelId="{90C007BE-7B10-45DA-A759-5C076410DD96}" type="presParOf" srcId="{2BAA44F2-31D8-4DF7-8E42-651E6A9FD94C}" destId="{6957881D-575D-4B13-AD0B-8D3D999D1B8B}" srcOrd="0" destOrd="0" presId="urn:microsoft.com/office/officeart/2009/3/layout/IncreasingArrowsProcess"/>
    <dgm:cxn modelId="{BC3423F6-CA4A-46A3-934A-95D6DB6B3CA6}" type="presParOf" srcId="{2BAA44F2-31D8-4DF7-8E42-651E6A9FD94C}" destId="{CDD84C4F-FC70-4D90-82AC-9D9F46899AE1}" srcOrd="1" destOrd="0" presId="urn:microsoft.com/office/officeart/2009/3/layout/IncreasingArrowsProcess"/>
    <dgm:cxn modelId="{7F7F482F-B81A-49DB-A2D1-AEAFCD95A1F7}" type="presParOf" srcId="{2BAA44F2-31D8-4DF7-8E42-651E6A9FD94C}" destId="{B3CDC917-0D25-46AF-8512-B9CD6051E0C3}" srcOrd="2" destOrd="0" presId="urn:microsoft.com/office/officeart/2009/3/layout/IncreasingArrowsProcess"/>
    <dgm:cxn modelId="{5D1AE7E5-4902-4AFB-8ADA-58089B44344F}" type="presParOf" srcId="{2BAA44F2-31D8-4DF7-8E42-651E6A9FD94C}" destId="{9786E73A-9B8D-4406-9E14-192BF411CC8B}" srcOrd="3" destOrd="0" presId="urn:microsoft.com/office/officeart/2009/3/layout/IncreasingArrowsProcess"/>
    <dgm:cxn modelId="{B464DC4B-D87A-423C-B18F-CFA85B19DF60}" type="presParOf" srcId="{2BAA44F2-31D8-4DF7-8E42-651E6A9FD94C}" destId="{578C220C-AFE3-4DC9-832D-55D95D5EBE43}" srcOrd="4" destOrd="0" presId="urn:microsoft.com/office/officeart/2009/3/layout/IncreasingArrowsProcess"/>
    <dgm:cxn modelId="{2620485A-488F-4A2D-A98C-1002DB582D66}" type="presParOf" srcId="{2BAA44F2-31D8-4DF7-8E42-651E6A9FD94C}" destId="{37806A65-E8EA-4563-97EE-E5802AFFA81C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E63806-F566-4F1C-8B95-750DBCC3EC7F}" type="doc">
      <dgm:prSet loTypeId="urn:diagrams.loki3.com/VaryingWidthList+Icon" loCatId="officeonline" qsTypeId="urn:microsoft.com/office/officeart/2005/8/quickstyle/simple1" qsCatId="simple" csTypeId="urn:microsoft.com/office/officeart/2005/8/colors/accent1_2" csCatId="accent1" phldr="1"/>
      <dgm:spPr/>
    </dgm:pt>
    <dgm:pt modelId="{861201B1-D7AD-416F-B562-B6E341809758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Вчера</a:t>
          </a:r>
          <a:endParaRPr lang="ru-RU" sz="1600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6D8F9FFF-B606-4F0F-924E-15775AB857D9}" type="parTrans" cxnId="{8B0165C1-1C6C-46BC-8635-2DD7027271CF}">
      <dgm:prSet/>
      <dgm:spPr/>
      <dgm:t>
        <a:bodyPr/>
        <a:lstStyle/>
        <a:p>
          <a:endParaRPr lang="ru-RU"/>
        </a:p>
      </dgm:t>
    </dgm:pt>
    <dgm:pt modelId="{BBCDBFA0-C0B3-427C-A905-5ED8DF99EF49}" type="sibTrans" cxnId="{8B0165C1-1C6C-46BC-8635-2DD7027271CF}">
      <dgm:prSet/>
      <dgm:spPr/>
      <dgm:t>
        <a:bodyPr/>
        <a:lstStyle/>
        <a:p>
          <a:endParaRPr lang="ru-RU"/>
        </a:p>
      </dgm:t>
    </dgm:pt>
    <dgm:pt modelId="{544ED1B9-1522-48CE-8639-BF0BF3733000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Сегодня</a:t>
          </a:r>
          <a:endParaRPr lang="ru-RU" sz="1600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8BF94DEF-C383-411A-9368-DEF49CB37781}" type="parTrans" cxnId="{76AD73DC-4422-48C1-98C3-EC9AADA27E48}">
      <dgm:prSet/>
      <dgm:spPr/>
      <dgm:t>
        <a:bodyPr/>
        <a:lstStyle/>
        <a:p>
          <a:endParaRPr lang="ru-RU"/>
        </a:p>
      </dgm:t>
    </dgm:pt>
    <dgm:pt modelId="{D103F3B3-F48F-4582-8FB0-1FFCF125D81D}" type="sibTrans" cxnId="{76AD73DC-4422-48C1-98C3-EC9AADA27E48}">
      <dgm:prSet/>
      <dgm:spPr/>
      <dgm:t>
        <a:bodyPr/>
        <a:lstStyle/>
        <a:p>
          <a:endParaRPr lang="ru-RU"/>
        </a:p>
      </dgm:t>
    </dgm:pt>
    <dgm:pt modelId="{11EC1F69-D084-4B35-9EC3-D0DF087F73F3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Завтра</a:t>
          </a:r>
          <a:endParaRPr lang="ru-RU" sz="1600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FA266C52-FAE4-4209-8E2A-D0788A57454A}" type="parTrans" cxnId="{8F5F10C4-5753-4727-997D-76ED3EB5AD7F}">
      <dgm:prSet/>
      <dgm:spPr/>
      <dgm:t>
        <a:bodyPr/>
        <a:lstStyle/>
        <a:p>
          <a:endParaRPr lang="ru-RU"/>
        </a:p>
      </dgm:t>
    </dgm:pt>
    <dgm:pt modelId="{60E843D0-1A78-47ED-97D1-90F8BBD6A280}" type="sibTrans" cxnId="{8F5F10C4-5753-4727-997D-76ED3EB5AD7F}">
      <dgm:prSet/>
      <dgm:spPr/>
      <dgm:t>
        <a:bodyPr/>
        <a:lstStyle/>
        <a:p>
          <a:endParaRPr lang="ru-RU"/>
        </a:p>
      </dgm:t>
    </dgm:pt>
    <dgm:pt modelId="{96676A8F-5DB8-4811-ABE3-34BD22549E2A}" type="pres">
      <dgm:prSet presAssocID="{1BE63806-F566-4F1C-8B95-750DBCC3EC7F}" presName="Name0" presStyleCnt="0">
        <dgm:presLayoutVars>
          <dgm:resizeHandles/>
        </dgm:presLayoutVars>
      </dgm:prSet>
      <dgm:spPr/>
    </dgm:pt>
    <dgm:pt modelId="{26D6C228-006F-4B0E-9DE5-1C365EDD806C}" type="pres">
      <dgm:prSet presAssocID="{861201B1-D7AD-416F-B562-B6E341809758}" presName="text" presStyleLbl="node1" presStyleIdx="0" presStyleCnt="3" custScaleX="123300" custScaleY="45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595D59-AF60-4FDF-9486-BE3DF8D219FA}" type="pres">
      <dgm:prSet presAssocID="{BBCDBFA0-C0B3-427C-A905-5ED8DF99EF49}" presName="space" presStyleCnt="0"/>
      <dgm:spPr/>
    </dgm:pt>
    <dgm:pt modelId="{02882144-2BE2-4746-9814-8BBE9432172E}" type="pres">
      <dgm:prSet presAssocID="{544ED1B9-1522-48CE-8639-BF0BF3733000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9B16A-FF4E-42DE-B8CC-9EDF101FCBA0}" type="pres">
      <dgm:prSet presAssocID="{D103F3B3-F48F-4582-8FB0-1FFCF125D81D}" presName="space" presStyleCnt="0"/>
      <dgm:spPr/>
    </dgm:pt>
    <dgm:pt modelId="{6F6A4775-282C-4D85-92D6-D0CA2A9A4B7C}" type="pres">
      <dgm:prSet presAssocID="{11EC1F69-D084-4B35-9EC3-D0DF087F73F3}" presName="text" presStyleLbl="node1" presStyleIdx="2" presStyleCnt="3" custScaleX="119563" custScaleY="31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AD73DC-4422-48C1-98C3-EC9AADA27E48}" srcId="{1BE63806-F566-4F1C-8B95-750DBCC3EC7F}" destId="{544ED1B9-1522-48CE-8639-BF0BF3733000}" srcOrd="1" destOrd="0" parTransId="{8BF94DEF-C383-411A-9368-DEF49CB37781}" sibTransId="{D103F3B3-F48F-4582-8FB0-1FFCF125D81D}"/>
    <dgm:cxn modelId="{A124C3AC-9E44-48DA-AD18-752AB34A673E}" type="presOf" srcId="{11EC1F69-D084-4B35-9EC3-D0DF087F73F3}" destId="{6F6A4775-282C-4D85-92D6-D0CA2A9A4B7C}" srcOrd="0" destOrd="0" presId="urn:diagrams.loki3.com/VaryingWidthList+Icon"/>
    <dgm:cxn modelId="{A625E9F0-9372-44B4-AFB6-A0C829D89545}" type="presOf" srcId="{1BE63806-F566-4F1C-8B95-750DBCC3EC7F}" destId="{96676A8F-5DB8-4811-ABE3-34BD22549E2A}" srcOrd="0" destOrd="0" presId="urn:diagrams.loki3.com/VaryingWidthList+Icon"/>
    <dgm:cxn modelId="{8F5F10C4-5753-4727-997D-76ED3EB5AD7F}" srcId="{1BE63806-F566-4F1C-8B95-750DBCC3EC7F}" destId="{11EC1F69-D084-4B35-9EC3-D0DF087F73F3}" srcOrd="2" destOrd="0" parTransId="{FA266C52-FAE4-4209-8E2A-D0788A57454A}" sibTransId="{60E843D0-1A78-47ED-97D1-90F8BBD6A280}"/>
    <dgm:cxn modelId="{EB09780D-0578-4CE6-8EE4-257A71F2A01E}" type="presOf" srcId="{544ED1B9-1522-48CE-8639-BF0BF3733000}" destId="{02882144-2BE2-4746-9814-8BBE9432172E}" srcOrd="0" destOrd="0" presId="urn:diagrams.loki3.com/VaryingWidthList+Icon"/>
    <dgm:cxn modelId="{9209BDFE-E525-4461-97A5-1747F8A9CD15}" type="presOf" srcId="{861201B1-D7AD-416F-B562-B6E341809758}" destId="{26D6C228-006F-4B0E-9DE5-1C365EDD806C}" srcOrd="0" destOrd="0" presId="urn:diagrams.loki3.com/VaryingWidthList+Icon"/>
    <dgm:cxn modelId="{8B0165C1-1C6C-46BC-8635-2DD7027271CF}" srcId="{1BE63806-F566-4F1C-8B95-750DBCC3EC7F}" destId="{861201B1-D7AD-416F-B562-B6E341809758}" srcOrd="0" destOrd="0" parTransId="{6D8F9FFF-B606-4F0F-924E-15775AB857D9}" sibTransId="{BBCDBFA0-C0B3-427C-A905-5ED8DF99EF49}"/>
    <dgm:cxn modelId="{2B30FC3F-E3FF-4D55-8059-C99FF647C366}" type="presParOf" srcId="{96676A8F-5DB8-4811-ABE3-34BD22549E2A}" destId="{26D6C228-006F-4B0E-9DE5-1C365EDD806C}" srcOrd="0" destOrd="0" presId="urn:diagrams.loki3.com/VaryingWidthList+Icon"/>
    <dgm:cxn modelId="{BF7D88E8-F5BB-41ED-968E-476506A8F04A}" type="presParOf" srcId="{96676A8F-5DB8-4811-ABE3-34BD22549E2A}" destId="{CF595D59-AF60-4FDF-9486-BE3DF8D219FA}" srcOrd="1" destOrd="0" presId="urn:diagrams.loki3.com/VaryingWidthList+Icon"/>
    <dgm:cxn modelId="{0DD1A640-8131-4292-82E9-5161FD56CD0B}" type="presParOf" srcId="{96676A8F-5DB8-4811-ABE3-34BD22549E2A}" destId="{02882144-2BE2-4746-9814-8BBE9432172E}" srcOrd="2" destOrd="0" presId="urn:diagrams.loki3.com/VaryingWidthList+Icon"/>
    <dgm:cxn modelId="{A33577BF-29F1-4A67-9E22-A92FBB617799}" type="presParOf" srcId="{96676A8F-5DB8-4811-ABE3-34BD22549E2A}" destId="{40A9B16A-FF4E-42DE-B8CC-9EDF101FCBA0}" srcOrd="3" destOrd="0" presId="urn:diagrams.loki3.com/VaryingWidthList+Icon"/>
    <dgm:cxn modelId="{05E19807-24A4-412D-9FBC-8DB862C29F5E}" type="presParOf" srcId="{96676A8F-5DB8-4811-ABE3-34BD22549E2A}" destId="{6F6A4775-282C-4D85-92D6-D0CA2A9A4B7C}" srcOrd="4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E63806-F566-4F1C-8B95-750DBCC3EC7F}" type="doc">
      <dgm:prSet loTypeId="urn:diagrams.loki3.com/VaryingWidthList+Icon" loCatId="officeonline" qsTypeId="urn:microsoft.com/office/officeart/2005/8/quickstyle/simple1" qsCatId="simple" csTypeId="urn:microsoft.com/office/officeart/2005/8/colors/accent1_2" csCatId="accent1" phldr="1"/>
      <dgm:spPr/>
    </dgm:pt>
    <dgm:pt modelId="{861201B1-D7AD-416F-B562-B6E341809758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C00000"/>
              </a:solidFill>
            </a:rPr>
            <a:t>Вчера</a:t>
          </a:r>
          <a:endParaRPr lang="ru-RU" sz="1600" dirty="0">
            <a:solidFill>
              <a:srgbClr val="C00000"/>
            </a:solidFill>
          </a:endParaRPr>
        </a:p>
      </dgm:t>
    </dgm:pt>
    <dgm:pt modelId="{6D8F9FFF-B606-4F0F-924E-15775AB857D9}" type="parTrans" cxnId="{8B0165C1-1C6C-46BC-8635-2DD7027271CF}">
      <dgm:prSet/>
      <dgm:spPr/>
      <dgm:t>
        <a:bodyPr/>
        <a:lstStyle/>
        <a:p>
          <a:endParaRPr lang="ru-RU"/>
        </a:p>
      </dgm:t>
    </dgm:pt>
    <dgm:pt modelId="{BBCDBFA0-C0B3-427C-A905-5ED8DF99EF49}" type="sibTrans" cxnId="{8B0165C1-1C6C-46BC-8635-2DD7027271CF}">
      <dgm:prSet/>
      <dgm:spPr/>
      <dgm:t>
        <a:bodyPr/>
        <a:lstStyle/>
        <a:p>
          <a:endParaRPr lang="ru-RU"/>
        </a:p>
      </dgm:t>
    </dgm:pt>
    <dgm:pt modelId="{544ED1B9-1522-48CE-8639-BF0BF3733000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C00000"/>
              </a:solidFill>
            </a:rPr>
            <a:t>Сегодня</a:t>
          </a:r>
          <a:endParaRPr lang="ru-RU" sz="1600" dirty="0">
            <a:solidFill>
              <a:srgbClr val="C00000"/>
            </a:solidFill>
          </a:endParaRPr>
        </a:p>
      </dgm:t>
    </dgm:pt>
    <dgm:pt modelId="{8BF94DEF-C383-411A-9368-DEF49CB37781}" type="parTrans" cxnId="{76AD73DC-4422-48C1-98C3-EC9AADA27E48}">
      <dgm:prSet/>
      <dgm:spPr/>
      <dgm:t>
        <a:bodyPr/>
        <a:lstStyle/>
        <a:p>
          <a:endParaRPr lang="ru-RU"/>
        </a:p>
      </dgm:t>
    </dgm:pt>
    <dgm:pt modelId="{D103F3B3-F48F-4582-8FB0-1FFCF125D81D}" type="sibTrans" cxnId="{76AD73DC-4422-48C1-98C3-EC9AADA27E48}">
      <dgm:prSet/>
      <dgm:spPr/>
      <dgm:t>
        <a:bodyPr/>
        <a:lstStyle/>
        <a:p>
          <a:endParaRPr lang="ru-RU"/>
        </a:p>
      </dgm:t>
    </dgm:pt>
    <dgm:pt modelId="{11EC1F69-D084-4B35-9EC3-D0DF087F73F3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C00000"/>
              </a:solidFill>
            </a:rPr>
            <a:t>Завтра</a:t>
          </a:r>
          <a:endParaRPr lang="ru-RU" sz="1600" dirty="0">
            <a:solidFill>
              <a:srgbClr val="C00000"/>
            </a:solidFill>
          </a:endParaRPr>
        </a:p>
      </dgm:t>
    </dgm:pt>
    <dgm:pt modelId="{FA266C52-FAE4-4209-8E2A-D0788A57454A}" type="parTrans" cxnId="{8F5F10C4-5753-4727-997D-76ED3EB5AD7F}">
      <dgm:prSet/>
      <dgm:spPr/>
      <dgm:t>
        <a:bodyPr/>
        <a:lstStyle/>
        <a:p>
          <a:endParaRPr lang="ru-RU"/>
        </a:p>
      </dgm:t>
    </dgm:pt>
    <dgm:pt modelId="{60E843D0-1A78-47ED-97D1-90F8BBD6A280}" type="sibTrans" cxnId="{8F5F10C4-5753-4727-997D-76ED3EB5AD7F}">
      <dgm:prSet/>
      <dgm:spPr/>
      <dgm:t>
        <a:bodyPr/>
        <a:lstStyle/>
        <a:p>
          <a:endParaRPr lang="ru-RU"/>
        </a:p>
      </dgm:t>
    </dgm:pt>
    <dgm:pt modelId="{96676A8F-5DB8-4811-ABE3-34BD22549E2A}" type="pres">
      <dgm:prSet presAssocID="{1BE63806-F566-4F1C-8B95-750DBCC3EC7F}" presName="Name0" presStyleCnt="0">
        <dgm:presLayoutVars>
          <dgm:resizeHandles/>
        </dgm:presLayoutVars>
      </dgm:prSet>
      <dgm:spPr/>
    </dgm:pt>
    <dgm:pt modelId="{26D6C228-006F-4B0E-9DE5-1C365EDD806C}" type="pres">
      <dgm:prSet presAssocID="{861201B1-D7AD-416F-B562-B6E341809758}" presName="text" presStyleLbl="node1" presStyleIdx="0" presStyleCnt="3" custScaleX="123300" custScaleY="20389" custLinFactNeighborY="-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595D59-AF60-4FDF-9486-BE3DF8D219FA}" type="pres">
      <dgm:prSet presAssocID="{BBCDBFA0-C0B3-427C-A905-5ED8DF99EF49}" presName="space" presStyleCnt="0"/>
      <dgm:spPr/>
    </dgm:pt>
    <dgm:pt modelId="{02882144-2BE2-4746-9814-8BBE9432172E}" type="pres">
      <dgm:prSet presAssocID="{544ED1B9-1522-48CE-8639-BF0BF3733000}" presName="text" presStyleLbl="node1" presStyleIdx="1" presStyleCnt="3" custLinFactNeighborX="-585" custLinFactNeighborY="-329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9B16A-FF4E-42DE-B8CC-9EDF101FCBA0}" type="pres">
      <dgm:prSet presAssocID="{D103F3B3-F48F-4582-8FB0-1FFCF125D81D}" presName="space" presStyleCnt="0"/>
      <dgm:spPr/>
    </dgm:pt>
    <dgm:pt modelId="{6F6A4775-282C-4D85-92D6-D0CA2A9A4B7C}" type="pres">
      <dgm:prSet presAssocID="{11EC1F69-D084-4B35-9EC3-D0DF087F73F3}" presName="text" presStyleLbl="node1" presStyleIdx="2" presStyleCnt="3" custScaleX="119563" custScaleY="49496" custLinFactNeighborX="0" custLinFactNeighborY="148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E3B911-E761-41DD-B6BD-5A07B29D78B3}" type="presOf" srcId="{1BE63806-F566-4F1C-8B95-750DBCC3EC7F}" destId="{96676A8F-5DB8-4811-ABE3-34BD22549E2A}" srcOrd="0" destOrd="0" presId="urn:diagrams.loki3.com/VaryingWidthList+Icon"/>
    <dgm:cxn modelId="{D16323C2-612C-4445-8363-37FB7C82C2D4}" type="presOf" srcId="{861201B1-D7AD-416F-B562-B6E341809758}" destId="{26D6C228-006F-4B0E-9DE5-1C365EDD806C}" srcOrd="0" destOrd="0" presId="urn:diagrams.loki3.com/VaryingWidthList+Icon"/>
    <dgm:cxn modelId="{76AD73DC-4422-48C1-98C3-EC9AADA27E48}" srcId="{1BE63806-F566-4F1C-8B95-750DBCC3EC7F}" destId="{544ED1B9-1522-48CE-8639-BF0BF3733000}" srcOrd="1" destOrd="0" parTransId="{8BF94DEF-C383-411A-9368-DEF49CB37781}" sibTransId="{D103F3B3-F48F-4582-8FB0-1FFCF125D81D}"/>
    <dgm:cxn modelId="{806C14D9-AF5A-45F0-89D3-ED385778E30B}" type="presOf" srcId="{544ED1B9-1522-48CE-8639-BF0BF3733000}" destId="{02882144-2BE2-4746-9814-8BBE9432172E}" srcOrd="0" destOrd="0" presId="urn:diagrams.loki3.com/VaryingWidthList+Icon"/>
    <dgm:cxn modelId="{31C9B7CA-C9A1-4B0B-B9A7-6204EB3A87AC}" type="presOf" srcId="{11EC1F69-D084-4B35-9EC3-D0DF087F73F3}" destId="{6F6A4775-282C-4D85-92D6-D0CA2A9A4B7C}" srcOrd="0" destOrd="0" presId="urn:diagrams.loki3.com/VaryingWidthList+Icon"/>
    <dgm:cxn modelId="{8F5F10C4-5753-4727-997D-76ED3EB5AD7F}" srcId="{1BE63806-F566-4F1C-8B95-750DBCC3EC7F}" destId="{11EC1F69-D084-4B35-9EC3-D0DF087F73F3}" srcOrd="2" destOrd="0" parTransId="{FA266C52-FAE4-4209-8E2A-D0788A57454A}" sibTransId="{60E843D0-1A78-47ED-97D1-90F8BBD6A280}"/>
    <dgm:cxn modelId="{8B0165C1-1C6C-46BC-8635-2DD7027271CF}" srcId="{1BE63806-F566-4F1C-8B95-750DBCC3EC7F}" destId="{861201B1-D7AD-416F-B562-B6E341809758}" srcOrd="0" destOrd="0" parTransId="{6D8F9FFF-B606-4F0F-924E-15775AB857D9}" sibTransId="{BBCDBFA0-C0B3-427C-A905-5ED8DF99EF49}"/>
    <dgm:cxn modelId="{5C2F905B-9968-404F-A44B-A9986B337EC9}" type="presParOf" srcId="{96676A8F-5DB8-4811-ABE3-34BD22549E2A}" destId="{26D6C228-006F-4B0E-9DE5-1C365EDD806C}" srcOrd="0" destOrd="0" presId="urn:diagrams.loki3.com/VaryingWidthList+Icon"/>
    <dgm:cxn modelId="{813CBD1E-556D-4361-96EB-4BD34BECDDC0}" type="presParOf" srcId="{96676A8F-5DB8-4811-ABE3-34BD22549E2A}" destId="{CF595D59-AF60-4FDF-9486-BE3DF8D219FA}" srcOrd="1" destOrd="0" presId="urn:diagrams.loki3.com/VaryingWidthList+Icon"/>
    <dgm:cxn modelId="{DE24AFF7-6ED1-486C-A415-D83BE6EA9902}" type="presParOf" srcId="{96676A8F-5DB8-4811-ABE3-34BD22549E2A}" destId="{02882144-2BE2-4746-9814-8BBE9432172E}" srcOrd="2" destOrd="0" presId="urn:diagrams.loki3.com/VaryingWidthList+Icon"/>
    <dgm:cxn modelId="{F5116001-E391-48F1-BBFE-F6F599AE9BC7}" type="presParOf" srcId="{96676A8F-5DB8-4811-ABE3-34BD22549E2A}" destId="{40A9B16A-FF4E-42DE-B8CC-9EDF101FCBA0}" srcOrd="3" destOrd="0" presId="urn:diagrams.loki3.com/VaryingWidthList+Icon"/>
    <dgm:cxn modelId="{DB788276-6E80-4A69-97E3-A73AF84784B5}" type="presParOf" srcId="{96676A8F-5DB8-4811-ABE3-34BD22549E2A}" destId="{6F6A4775-282C-4D85-92D6-D0CA2A9A4B7C}" srcOrd="4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B87A0D-0AEE-402D-938F-1BD49957851C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9B9AD1-7AD8-4375-A191-9B63E7B71EDD}">
      <dgm:prSet phldrT="[Текст]"/>
      <dgm:spPr/>
      <dgm:t>
        <a:bodyPr/>
        <a:lstStyle/>
        <a:p>
          <a:r>
            <a:rPr lang="ru-RU" dirty="0" smtClean="0"/>
            <a:t>Благосостояние населения</a:t>
          </a:r>
          <a:endParaRPr lang="ru-RU" dirty="0"/>
        </a:p>
      </dgm:t>
    </dgm:pt>
    <dgm:pt modelId="{4CC91BE6-4AE4-40A4-A1EC-7C58596EF510}" type="parTrans" cxnId="{116BD2D3-BE00-4DDA-B34E-DFAD592838A6}">
      <dgm:prSet/>
      <dgm:spPr/>
      <dgm:t>
        <a:bodyPr/>
        <a:lstStyle/>
        <a:p>
          <a:endParaRPr lang="ru-RU"/>
        </a:p>
      </dgm:t>
    </dgm:pt>
    <dgm:pt modelId="{F4EDF6FB-118F-4EAD-A403-4B128116B74E}" type="sibTrans" cxnId="{116BD2D3-BE00-4DDA-B34E-DFAD592838A6}">
      <dgm:prSet/>
      <dgm:spPr/>
      <dgm:t>
        <a:bodyPr/>
        <a:lstStyle/>
        <a:p>
          <a:endParaRPr lang="ru-RU"/>
        </a:p>
      </dgm:t>
    </dgm:pt>
    <dgm:pt modelId="{EF0CB41A-2563-48D7-B6F6-BCB3A55E1307}">
      <dgm:prSet phldrT="[Текст]"/>
      <dgm:spPr/>
      <dgm:t>
        <a:bodyPr/>
        <a:lstStyle/>
        <a:p>
          <a:r>
            <a:rPr lang="ru-RU" dirty="0" smtClean="0"/>
            <a:t>Конкурентоспособность региона</a:t>
          </a:r>
          <a:endParaRPr lang="ru-RU" dirty="0"/>
        </a:p>
      </dgm:t>
    </dgm:pt>
    <dgm:pt modelId="{3DCDB618-F2CF-4AA7-B422-4A3937929F39}" type="parTrans" cxnId="{8278CE9A-E6E1-412B-8D9B-486ABE2F6614}">
      <dgm:prSet/>
      <dgm:spPr/>
      <dgm:t>
        <a:bodyPr/>
        <a:lstStyle/>
        <a:p>
          <a:endParaRPr lang="ru-RU"/>
        </a:p>
      </dgm:t>
    </dgm:pt>
    <dgm:pt modelId="{574B946B-030C-4D96-B4B6-8E9E908DD1E2}" type="sibTrans" cxnId="{8278CE9A-E6E1-412B-8D9B-486ABE2F6614}">
      <dgm:prSet/>
      <dgm:spPr/>
      <dgm:t>
        <a:bodyPr/>
        <a:lstStyle/>
        <a:p>
          <a:endParaRPr lang="ru-RU"/>
        </a:p>
      </dgm:t>
    </dgm:pt>
    <dgm:pt modelId="{D928558D-27F4-4017-BEEA-596BB92E5B04}">
      <dgm:prSet phldrT="[Текст]"/>
      <dgm:spPr/>
      <dgm:t>
        <a:bodyPr/>
        <a:lstStyle/>
        <a:p>
          <a:r>
            <a:rPr lang="ru-RU" dirty="0" smtClean="0"/>
            <a:t>Привлекательный бизнес-климат</a:t>
          </a:r>
          <a:endParaRPr lang="ru-RU" dirty="0"/>
        </a:p>
      </dgm:t>
    </dgm:pt>
    <dgm:pt modelId="{D7842BF0-27ED-463F-8B1A-68DF660EBA99}" type="parTrans" cxnId="{6A9589E9-20E1-4E4A-A99B-D3EE98B8DA0F}">
      <dgm:prSet/>
      <dgm:spPr/>
      <dgm:t>
        <a:bodyPr/>
        <a:lstStyle/>
        <a:p>
          <a:endParaRPr lang="ru-RU"/>
        </a:p>
      </dgm:t>
    </dgm:pt>
    <dgm:pt modelId="{250841D8-6BC3-44C2-AB71-F9800F06FCAC}" type="sibTrans" cxnId="{6A9589E9-20E1-4E4A-A99B-D3EE98B8DA0F}">
      <dgm:prSet/>
      <dgm:spPr/>
      <dgm:t>
        <a:bodyPr/>
        <a:lstStyle/>
        <a:p>
          <a:endParaRPr lang="ru-RU"/>
        </a:p>
      </dgm:t>
    </dgm:pt>
    <dgm:pt modelId="{3C5A022E-0BFE-49E9-80E1-A0EF03760A7F}">
      <dgm:prSet phldrT="[Текст]"/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Конкурентоспособность                   </a:t>
          </a:r>
          <a:r>
            <a:rPr lang="ru-RU" dirty="0" smtClean="0">
              <a:solidFill>
                <a:srgbClr val="C00000"/>
              </a:solidFill>
            </a:rPr>
            <a:t>Эффективное</a:t>
          </a:r>
        </a:p>
        <a:p>
          <a:r>
            <a:rPr lang="ru-RU" dirty="0" smtClean="0">
              <a:solidFill>
                <a:srgbClr val="7030A0"/>
              </a:solidFill>
            </a:rPr>
            <a:t>субъектов                              </a:t>
          </a:r>
          <a:r>
            <a:rPr lang="ru-RU" dirty="0" smtClean="0">
              <a:solidFill>
                <a:srgbClr val="C00000"/>
              </a:solidFill>
            </a:rPr>
            <a:t>управление регионом</a:t>
          </a:r>
          <a:endParaRPr lang="ru-RU" dirty="0">
            <a:solidFill>
              <a:srgbClr val="C00000"/>
            </a:solidFill>
          </a:endParaRPr>
        </a:p>
      </dgm:t>
    </dgm:pt>
    <dgm:pt modelId="{2D86499E-9CF6-403D-B299-012A1F46F994}" type="parTrans" cxnId="{AE96FD7D-FDFA-458E-8E80-49D06C18A460}">
      <dgm:prSet/>
      <dgm:spPr/>
      <dgm:t>
        <a:bodyPr/>
        <a:lstStyle/>
        <a:p>
          <a:endParaRPr lang="ru-RU"/>
        </a:p>
      </dgm:t>
    </dgm:pt>
    <dgm:pt modelId="{33A1913F-1916-46C4-B143-732729E29E50}" type="sibTrans" cxnId="{AE96FD7D-FDFA-458E-8E80-49D06C18A460}">
      <dgm:prSet/>
      <dgm:spPr/>
      <dgm:t>
        <a:bodyPr/>
        <a:lstStyle/>
        <a:p>
          <a:endParaRPr lang="ru-RU"/>
        </a:p>
      </dgm:t>
    </dgm:pt>
    <dgm:pt modelId="{C9A65DB4-F910-480D-B16F-75A15765F72B}" type="pres">
      <dgm:prSet presAssocID="{15B87A0D-0AEE-402D-938F-1BD49957851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CE2B8AE-CFE5-49D4-83AE-BE856FD2FE37}" type="pres">
      <dgm:prSet presAssocID="{15B87A0D-0AEE-402D-938F-1BD49957851C}" presName="pyramid" presStyleLbl="node1" presStyleIdx="0" presStyleCnt="1" custScaleX="152910" custLinFactNeighborX="-1608" custLinFactNeighborY="-6974"/>
      <dgm:spPr/>
    </dgm:pt>
    <dgm:pt modelId="{FF1049B0-2F60-4EDC-B476-E6EC9313D6D1}" type="pres">
      <dgm:prSet presAssocID="{15B87A0D-0AEE-402D-938F-1BD49957851C}" presName="theList" presStyleCnt="0"/>
      <dgm:spPr/>
    </dgm:pt>
    <dgm:pt modelId="{52768204-6469-48D4-B021-0ADDF1755EDF}" type="pres">
      <dgm:prSet presAssocID="{499B9AD1-7AD8-4375-A191-9B63E7B71EDD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C19057-E5D4-445F-AB62-7DCF62827131}" type="pres">
      <dgm:prSet presAssocID="{499B9AD1-7AD8-4375-A191-9B63E7B71EDD}" presName="aSpace" presStyleCnt="0"/>
      <dgm:spPr/>
    </dgm:pt>
    <dgm:pt modelId="{CC3B9D1B-BC01-4BB0-8425-0F0EE1F023A1}" type="pres">
      <dgm:prSet presAssocID="{EF0CB41A-2563-48D7-B6F6-BCB3A55E1307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6B1EF-CAC5-4B56-8953-DDFCB844685F}" type="pres">
      <dgm:prSet presAssocID="{EF0CB41A-2563-48D7-B6F6-BCB3A55E1307}" presName="aSpace" presStyleCnt="0"/>
      <dgm:spPr/>
    </dgm:pt>
    <dgm:pt modelId="{5804AD1B-AAB2-4EEA-935C-E65F69ECEC6F}" type="pres">
      <dgm:prSet presAssocID="{D928558D-27F4-4017-BEEA-596BB92E5B04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ABB444-BBBE-4CDC-97B0-88B2EDEE4FDB}" type="pres">
      <dgm:prSet presAssocID="{D928558D-27F4-4017-BEEA-596BB92E5B04}" presName="aSpace" presStyleCnt="0"/>
      <dgm:spPr/>
    </dgm:pt>
    <dgm:pt modelId="{0B8207D3-6DDE-44A7-A6D6-22DDED9DEFF3}" type="pres">
      <dgm:prSet presAssocID="{3C5A022E-0BFE-49E9-80E1-A0EF03760A7F}" presName="aNode" presStyleLbl="fgAcc1" presStyleIdx="3" presStyleCnt="4" custScaleX="205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F8BC83-2787-43A9-95A0-0BB27133B53B}" type="pres">
      <dgm:prSet presAssocID="{3C5A022E-0BFE-49E9-80E1-A0EF03760A7F}" presName="aSpace" presStyleCnt="0"/>
      <dgm:spPr/>
    </dgm:pt>
  </dgm:ptLst>
  <dgm:cxnLst>
    <dgm:cxn modelId="{6A9589E9-20E1-4E4A-A99B-D3EE98B8DA0F}" srcId="{15B87A0D-0AEE-402D-938F-1BD49957851C}" destId="{D928558D-27F4-4017-BEEA-596BB92E5B04}" srcOrd="2" destOrd="0" parTransId="{D7842BF0-27ED-463F-8B1A-68DF660EBA99}" sibTransId="{250841D8-6BC3-44C2-AB71-F9800F06FCAC}"/>
    <dgm:cxn modelId="{7A41A6CB-F99D-4C5E-A14D-666DA4A32DE6}" type="presOf" srcId="{499B9AD1-7AD8-4375-A191-9B63E7B71EDD}" destId="{52768204-6469-48D4-B021-0ADDF1755EDF}" srcOrd="0" destOrd="0" presId="urn:microsoft.com/office/officeart/2005/8/layout/pyramid2"/>
    <dgm:cxn modelId="{008390AA-17DB-4963-A583-F15B2CAA1882}" type="presOf" srcId="{D928558D-27F4-4017-BEEA-596BB92E5B04}" destId="{5804AD1B-AAB2-4EEA-935C-E65F69ECEC6F}" srcOrd="0" destOrd="0" presId="urn:microsoft.com/office/officeart/2005/8/layout/pyramid2"/>
    <dgm:cxn modelId="{A4573237-09FB-489F-BE6C-B9DC5F68ED56}" type="presOf" srcId="{3C5A022E-0BFE-49E9-80E1-A0EF03760A7F}" destId="{0B8207D3-6DDE-44A7-A6D6-22DDED9DEFF3}" srcOrd="0" destOrd="0" presId="urn:microsoft.com/office/officeart/2005/8/layout/pyramid2"/>
    <dgm:cxn modelId="{AE96FD7D-FDFA-458E-8E80-49D06C18A460}" srcId="{15B87A0D-0AEE-402D-938F-1BD49957851C}" destId="{3C5A022E-0BFE-49E9-80E1-A0EF03760A7F}" srcOrd="3" destOrd="0" parTransId="{2D86499E-9CF6-403D-B299-012A1F46F994}" sibTransId="{33A1913F-1916-46C4-B143-732729E29E50}"/>
    <dgm:cxn modelId="{1FF02D0B-263B-4F5A-BEF8-C8348DBDECB8}" type="presOf" srcId="{EF0CB41A-2563-48D7-B6F6-BCB3A55E1307}" destId="{CC3B9D1B-BC01-4BB0-8425-0F0EE1F023A1}" srcOrd="0" destOrd="0" presId="urn:microsoft.com/office/officeart/2005/8/layout/pyramid2"/>
    <dgm:cxn modelId="{AF2EECAD-DFE2-40E4-BE8B-0BFC12C6A1BF}" type="presOf" srcId="{15B87A0D-0AEE-402D-938F-1BD49957851C}" destId="{C9A65DB4-F910-480D-B16F-75A15765F72B}" srcOrd="0" destOrd="0" presId="urn:microsoft.com/office/officeart/2005/8/layout/pyramid2"/>
    <dgm:cxn modelId="{116BD2D3-BE00-4DDA-B34E-DFAD592838A6}" srcId="{15B87A0D-0AEE-402D-938F-1BD49957851C}" destId="{499B9AD1-7AD8-4375-A191-9B63E7B71EDD}" srcOrd="0" destOrd="0" parTransId="{4CC91BE6-4AE4-40A4-A1EC-7C58596EF510}" sibTransId="{F4EDF6FB-118F-4EAD-A403-4B128116B74E}"/>
    <dgm:cxn modelId="{8278CE9A-E6E1-412B-8D9B-486ABE2F6614}" srcId="{15B87A0D-0AEE-402D-938F-1BD49957851C}" destId="{EF0CB41A-2563-48D7-B6F6-BCB3A55E1307}" srcOrd="1" destOrd="0" parTransId="{3DCDB618-F2CF-4AA7-B422-4A3937929F39}" sibTransId="{574B946B-030C-4D96-B4B6-8E9E908DD1E2}"/>
    <dgm:cxn modelId="{CE053F11-2329-48B9-8B56-6E031ECE370E}" type="presParOf" srcId="{C9A65DB4-F910-480D-B16F-75A15765F72B}" destId="{0CE2B8AE-CFE5-49D4-83AE-BE856FD2FE37}" srcOrd="0" destOrd="0" presId="urn:microsoft.com/office/officeart/2005/8/layout/pyramid2"/>
    <dgm:cxn modelId="{D0254A0E-5A4D-4D0C-8AA1-A5AFD28CDEFC}" type="presParOf" srcId="{C9A65DB4-F910-480D-B16F-75A15765F72B}" destId="{FF1049B0-2F60-4EDC-B476-E6EC9313D6D1}" srcOrd="1" destOrd="0" presId="urn:microsoft.com/office/officeart/2005/8/layout/pyramid2"/>
    <dgm:cxn modelId="{BFFC3542-C9F7-4004-8AC8-9F7BE40BABC1}" type="presParOf" srcId="{FF1049B0-2F60-4EDC-B476-E6EC9313D6D1}" destId="{52768204-6469-48D4-B021-0ADDF1755EDF}" srcOrd="0" destOrd="0" presId="urn:microsoft.com/office/officeart/2005/8/layout/pyramid2"/>
    <dgm:cxn modelId="{2DDCC500-0863-4684-976F-AEA2F2450149}" type="presParOf" srcId="{FF1049B0-2F60-4EDC-B476-E6EC9313D6D1}" destId="{B1C19057-E5D4-445F-AB62-7DCF62827131}" srcOrd="1" destOrd="0" presId="urn:microsoft.com/office/officeart/2005/8/layout/pyramid2"/>
    <dgm:cxn modelId="{B09319AB-5DB7-4D7B-ADD6-16FA986C8105}" type="presParOf" srcId="{FF1049B0-2F60-4EDC-B476-E6EC9313D6D1}" destId="{CC3B9D1B-BC01-4BB0-8425-0F0EE1F023A1}" srcOrd="2" destOrd="0" presId="urn:microsoft.com/office/officeart/2005/8/layout/pyramid2"/>
    <dgm:cxn modelId="{72819443-B763-4A0A-8D22-20AA29C6969F}" type="presParOf" srcId="{FF1049B0-2F60-4EDC-B476-E6EC9313D6D1}" destId="{A926B1EF-CAC5-4B56-8953-DDFCB844685F}" srcOrd="3" destOrd="0" presId="urn:microsoft.com/office/officeart/2005/8/layout/pyramid2"/>
    <dgm:cxn modelId="{8633AA77-7CB5-47E8-AFB4-2C338F1B5A33}" type="presParOf" srcId="{FF1049B0-2F60-4EDC-B476-E6EC9313D6D1}" destId="{5804AD1B-AAB2-4EEA-935C-E65F69ECEC6F}" srcOrd="4" destOrd="0" presId="urn:microsoft.com/office/officeart/2005/8/layout/pyramid2"/>
    <dgm:cxn modelId="{761711BE-A4B0-4C90-A239-684C391153E0}" type="presParOf" srcId="{FF1049B0-2F60-4EDC-B476-E6EC9313D6D1}" destId="{15ABB444-BBBE-4CDC-97B0-88B2EDEE4FDB}" srcOrd="5" destOrd="0" presId="urn:microsoft.com/office/officeart/2005/8/layout/pyramid2"/>
    <dgm:cxn modelId="{A9F90505-E10A-4999-B19D-2A2BD8E1907F}" type="presParOf" srcId="{FF1049B0-2F60-4EDC-B476-E6EC9313D6D1}" destId="{0B8207D3-6DDE-44A7-A6D6-22DDED9DEFF3}" srcOrd="6" destOrd="0" presId="urn:microsoft.com/office/officeart/2005/8/layout/pyramid2"/>
    <dgm:cxn modelId="{3AB4C8F2-362D-4FE7-A5D8-EF47E143AF5F}" type="presParOf" srcId="{FF1049B0-2F60-4EDC-B476-E6EC9313D6D1}" destId="{1BF8BC83-2787-43A9-95A0-0BB27133B53B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9ABE8F-5487-4B7C-B1DB-B153E4F3ADE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6D2F8C-CCFE-43A2-AFDC-26A01D71F637}">
      <dgm:prSet phldrT="[Текст]" custT="1"/>
      <dgm:spPr/>
      <dgm:t>
        <a:bodyPr/>
        <a:lstStyle/>
        <a:p>
          <a:r>
            <a:rPr lang="ru-RU" sz="2400" dirty="0" smtClean="0"/>
            <a:t>Региональные ресурсы</a:t>
          </a:r>
          <a:endParaRPr lang="ru-RU" sz="2400" dirty="0"/>
        </a:p>
      </dgm:t>
    </dgm:pt>
    <dgm:pt modelId="{DF979AC6-5C87-4335-92A5-70F399BB4806}" type="parTrans" cxnId="{CE25FE46-78FF-421A-8A24-0686A146CC92}">
      <dgm:prSet/>
      <dgm:spPr/>
      <dgm:t>
        <a:bodyPr/>
        <a:lstStyle/>
        <a:p>
          <a:endParaRPr lang="ru-RU"/>
        </a:p>
      </dgm:t>
    </dgm:pt>
    <dgm:pt modelId="{6EB0529C-21D5-4015-92F2-19ABC11CE70D}" type="sibTrans" cxnId="{CE25FE46-78FF-421A-8A24-0686A146CC92}">
      <dgm:prSet/>
      <dgm:spPr/>
      <dgm:t>
        <a:bodyPr/>
        <a:lstStyle/>
        <a:p>
          <a:endParaRPr lang="ru-RU"/>
        </a:p>
      </dgm:t>
    </dgm:pt>
    <dgm:pt modelId="{DFA8E229-142B-4AAE-B109-F42CD8D9000C}">
      <dgm:prSet phldrT="[Текст]" custT="1"/>
      <dgm:spPr/>
      <dgm:t>
        <a:bodyPr/>
        <a:lstStyle/>
        <a:p>
          <a:r>
            <a:rPr lang="ru-RU" sz="2400" baseline="-18000" dirty="0" smtClean="0">
              <a:solidFill>
                <a:srgbClr val="FF0000"/>
              </a:solidFill>
            </a:rPr>
            <a:t>Человеческие</a:t>
          </a:r>
          <a:endParaRPr lang="ru-RU" sz="2400" baseline="-18000" dirty="0">
            <a:solidFill>
              <a:srgbClr val="FF0000"/>
            </a:solidFill>
          </a:endParaRPr>
        </a:p>
      </dgm:t>
    </dgm:pt>
    <dgm:pt modelId="{E73F9FD0-72B2-4816-982B-FCBB553A8954}" type="parTrans" cxnId="{949B1881-656D-4B93-8381-2B3C862F5FDD}">
      <dgm:prSet/>
      <dgm:spPr/>
      <dgm:t>
        <a:bodyPr/>
        <a:lstStyle/>
        <a:p>
          <a:endParaRPr lang="ru-RU"/>
        </a:p>
      </dgm:t>
    </dgm:pt>
    <dgm:pt modelId="{D56B1943-2DCF-4E48-9600-19E2CD25D914}" type="sibTrans" cxnId="{949B1881-656D-4B93-8381-2B3C862F5FDD}">
      <dgm:prSet/>
      <dgm:spPr/>
      <dgm:t>
        <a:bodyPr/>
        <a:lstStyle/>
        <a:p>
          <a:endParaRPr lang="ru-RU"/>
        </a:p>
      </dgm:t>
    </dgm:pt>
    <dgm:pt modelId="{AE8D9C8F-5788-419F-8A20-E7887EE7F013}">
      <dgm:prSet phldrT="[Текст]" custT="1"/>
      <dgm:spPr/>
      <dgm:t>
        <a:bodyPr/>
        <a:lstStyle/>
        <a:p>
          <a:r>
            <a:rPr lang="ru-RU" sz="1600" baseline="0" dirty="0" smtClean="0"/>
            <a:t>Институциональные</a:t>
          </a:r>
          <a:endParaRPr lang="ru-RU" sz="1600" baseline="0" dirty="0"/>
        </a:p>
      </dgm:t>
    </dgm:pt>
    <dgm:pt modelId="{D4758214-202B-44F0-86F0-553BA8408261}" type="parTrans" cxnId="{65553197-E186-4CA6-9362-9C088B743567}">
      <dgm:prSet/>
      <dgm:spPr/>
      <dgm:t>
        <a:bodyPr/>
        <a:lstStyle/>
        <a:p>
          <a:endParaRPr lang="ru-RU"/>
        </a:p>
      </dgm:t>
    </dgm:pt>
    <dgm:pt modelId="{55C84D3D-D8C9-41CD-9F6E-B8737BAA14D0}" type="sibTrans" cxnId="{65553197-E186-4CA6-9362-9C088B743567}">
      <dgm:prSet/>
      <dgm:spPr/>
      <dgm:t>
        <a:bodyPr/>
        <a:lstStyle/>
        <a:p>
          <a:endParaRPr lang="ru-RU"/>
        </a:p>
      </dgm:t>
    </dgm:pt>
    <dgm:pt modelId="{1062660B-DAE1-4FD9-99FF-15D9E2869EB7}">
      <dgm:prSet phldrT="[Текст]" custT="1"/>
      <dgm:spPr/>
      <dgm:t>
        <a:bodyPr/>
        <a:lstStyle/>
        <a:p>
          <a:r>
            <a:rPr lang="ru-RU" sz="2000" dirty="0" smtClean="0"/>
            <a:t>Финансовые</a:t>
          </a:r>
          <a:endParaRPr lang="ru-RU" sz="2000" dirty="0"/>
        </a:p>
      </dgm:t>
    </dgm:pt>
    <dgm:pt modelId="{B96D9349-B5B1-4763-BFC3-F70FD3AE8A66}" type="parTrans" cxnId="{458F6137-A5F4-4312-99B6-5D11857C3639}">
      <dgm:prSet/>
      <dgm:spPr/>
      <dgm:t>
        <a:bodyPr/>
        <a:lstStyle/>
        <a:p>
          <a:endParaRPr lang="ru-RU"/>
        </a:p>
      </dgm:t>
    </dgm:pt>
    <dgm:pt modelId="{DDA3F19D-F3F2-48F5-9A26-5BD6DA70080C}" type="sibTrans" cxnId="{458F6137-A5F4-4312-99B6-5D11857C3639}">
      <dgm:prSet/>
      <dgm:spPr/>
      <dgm:t>
        <a:bodyPr/>
        <a:lstStyle/>
        <a:p>
          <a:endParaRPr lang="ru-RU"/>
        </a:p>
      </dgm:t>
    </dgm:pt>
    <dgm:pt modelId="{180B3643-6313-41AB-9B16-042F8A3E5967}">
      <dgm:prSet phldrT="[Текст]" custAng="16200000" custScaleY="26276"/>
      <dgm:spPr/>
      <dgm:t>
        <a:bodyPr/>
        <a:lstStyle/>
        <a:p>
          <a:endParaRPr lang="ru-RU"/>
        </a:p>
      </dgm:t>
    </dgm:pt>
    <dgm:pt modelId="{F4D99858-F510-4136-B4F9-F5349702E77E}" type="parTrans" cxnId="{40879D77-0EA1-42C1-9674-E3346744E400}">
      <dgm:prSet/>
      <dgm:spPr/>
      <dgm:t>
        <a:bodyPr/>
        <a:lstStyle/>
        <a:p>
          <a:endParaRPr lang="ru-RU"/>
        </a:p>
      </dgm:t>
    </dgm:pt>
    <dgm:pt modelId="{FDFBE1D9-3BAF-405B-94AB-7627D17B47CC}" type="sibTrans" cxnId="{40879D77-0EA1-42C1-9674-E3346744E400}">
      <dgm:prSet/>
      <dgm:spPr/>
      <dgm:t>
        <a:bodyPr/>
        <a:lstStyle/>
        <a:p>
          <a:endParaRPr lang="ru-RU"/>
        </a:p>
      </dgm:t>
    </dgm:pt>
    <dgm:pt modelId="{C9991181-A428-48D4-8E99-3DE83724DE84}">
      <dgm:prSet phldrT="[Текст]" custAng="16200000" custScaleY="25199" custLinFactX="-56218" custLinFactNeighborX="-100000" custLinFactNeighborY="1086"/>
      <dgm:spPr/>
      <dgm:t>
        <a:bodyPr/>
        <a:lstStyle/>
        <a:p>
          <a:endParaRPr lang="ru-RU"/>
        </a:p>
      </dgm:t>
    </dgm:pt>
    <dgm:pt modelId="{985A5790-9F7A-4B97-9781-EF80BABD0054}" type="parTrans" cxnId="{2CB2CC99-EA38-434C-88A4-0431B865E715}">
      <dgm:prSet/>
      <dgm:spPr/>
      <dgm:t>
        <a:bodyPr/>
        <a:lstStyle/>
        <a:p>
          <a:endParaRPr lang="ru-RU"/>
        </a:p>
      </dgm:t>
    </dgm:pt>
    <dgm:pt modelId="{D7440CE6-953B-489D-96AA-9784840AD641}" type="sibTrans" cxnId="{2CB2CC99-EA38-434C-88A4-0431B865E715}">
      <dgm:prSet/>
      <dgm:spPr/>
      <dgm:t>
        <a:bodyPr/>
        <a:lstStyle/>
        <a:p>
          <a:endParaRPr lang="ru-RU"/>
        </a:p>
      </dgm:t>
    </dgm:pt>
    <dgm:pt modelId="{086DFF03-D6B6-4A7C-B214-A1C9A053DFAE}" type="pres">
      <dgm:prSet presAssocID="{639ABE8F-5487-4B7C-B1DB-B153E4F3ADE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3B5D58-3C04-442F-9EB3-56870D64C71B}" type="pres">
      <dgm:prSet presAssocID="{3B6D2F8C-CCFE-43A2-AFDC-26A01D71F637}" presName="roof" presStyleLbl="dkBgShp" presStyleIdx="0" presStyleCnt="2" custLinFactNeighborX="-9211"/>
      <dgm:spPr/>
      <dgm:t>
        <a:bodyPr/>
        <a:lstStyle/>
        <a:p>
          <a:endParaRPr lang="ru-RU"/>
        </a:p>
      </dgm:t>
    </dgm:pt>
    <dgm:pt modelId="{69CD149A-4F10-4902-BE4D-F8C86C35CA09}" type="pres">
      <dgm:prSet presAssocID="{3B6D2F8C-CCFE-43A2-AFDC-26A01D71F637}" presName="pillars" presStyleCnt="0"/>
      <dgm:spPr/>
    </dgm:pt>
    <dgm:pt modelId="{A6A3C133-9E23-4564-8B0A-33B10352CB8A}" type="pres">
      <dgm:prSet presAssocID="{3B6D2F8C-CCFE-43A2-AFDC-26A01D71F637}" presName="pillar1" presStyleLbl="node1" presStyleIdx="0" presStyleCnt="3" custAng="16200000" custScaleX="175985" custScaleY="21729" custLinFactNeighborX="-69246" custLinFactNeighborY="-17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27B67A-18B0-4B81-9963-20333BA180C5}" type="pres">
      <dgm:prSet presAssocID="{AE8D9C8F-5788-419F-8A20-E7887EE7F013}" presName="pillarX" presStyleLbl="node1" presStyleIdx="1" presStyleCnt="3" custAng="16200000" custScaleX="166783" custScaleY="26276" custLinFactX="-68508" custLinFactNeighborX="-100000" custLinFactNeighborY="-25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35E771-D554-4D35-B166-5D3ED0DA5A92}" type="pres">
      <dgm:prSet presAssocID="{1062660B-DAE1-4FD9-99FF-15D9E2869EB7}" presName="pillarX" presStyleLbl="node1" presStyleIdx="2" presStyleCnt="3" custAng="16200000" custScaleX="177558" custScaleY="25199" custLinFactX="-100000" custLinFactNeighborX="-174967" custLinFactNeighborY="-35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E10E7B-BE17-4D4F-A776-659B2D948179}" type="pres">
      <dgm:prSet presAssocID="{3B6D2F8C-CCFE-43A2-AFDC-26A01D71F637}" presName="base" presStyleLbl="dkBgShp" presStyleIdx="1" presStyleCnt="2"/>
      <dgm:spPr/>
    </dgm:pt>
  </dgm:ptLst>
  <dgm:cxnLst>
    <dgm:cxn modelId="{FB6FE227-B106-4810-B6D0-BC97BE0779AF}" type="presOf" srcId="{1062660B-DAE1-4FD9-99FF-15D9E2869EB7}" destId="{1235E771-D554-4D35-B166-5D3ED0DA5A92}" srcOrd="0" destOrd="0" presId="urn:microsoft.com/office/officeart/2005/8/layout/hList3"/>
    <dgm:cxn modelId="{006E02D3-7F54-4C34-897F-794506304A45}" type="presOf" srcId="{DFA8E229-142B-4AAE-B109-F42CD8D9000C}" destId="{A6A3C133-9E23-4564-8B0A-33B10352CB8A}" srcOrd="0" destOrd="0" presId="urn:microsoft.com/office/officeart/2005/8/layout/hList3"/>
    <dgm:cxn modelId="{40879D77-0EA1-42C1-9674-E3346744E400}" srcId="{639ABE8F-5487-4B7C-B1DB-B153E4F3ADE7}" destId="{180B3643-6313-41AB-9B16-042F8A3E5967}" srcOrd="1" destOrd="0" parTransId="{F4D99858-F510-4136-B4F9-F5349702E77E}" sibTransId="{FDFBE1D9-3BAF-405B-94AB-7627D17B47CC}"/>
    <dgm:cxn modelId="{458F6137-A5F4-4312-99B6-5D11857C3639}" srcId="{3B6D2F8C-CCFE-43A2-AFDC-26A01D71F637}" destId="{1062660B-DAE1-4FD9-99FF-15D9E2869EB7}" srcOrd="2" destOrd="0" parTransId="{B96D9349-B5B1-4763-BFC3-F70FD3AE8A66}" sibTransId="{DDA3F19D-F3F2-48F5-9A26-5BD6DA70080C}"/>
    <dgm:cxn modelId="{373C0405-DE11-412B-A24B-D6FB1E959D5E}" type="presOf" srcId="{AE8D9C8F-5788-419F-8A20-E7887EE7F013}" destId="{3F27B67A-18B0-4B81-9963-20333BA180C5}" srcOrd="0" destOrd="0" presId="urn:microsoft.com/office/officeart/2005/8/layout/hList3"/>
    <dgm:cxn modelId="{65553197-E186-4CA6-9362-9C088B743567}" srcId="{3B6D2F8C-CCFE-43A2-AFDC-26A01D71F637}" destId="{AE8D9C8F-5788-419F-8A20-E7887EE7F013}" srcOrd="1" destOrd="0" parTransId="{D4758214-202B-44F0-86F0-553BA8408261}" sibTransId="{55C84D3D-D8C9-41CD-9F6E-B8737BAA14D0}"/>
    <dgm:cxn modelId="{2CB2CC99-EA38-434C-88A4-0431B865E715}" srcId="{639ABE8F-5487-4B7C-B1DB-B153E4F3ADE7}" destId="{C9991181-A428-48D4-8E99-3DE83724DE84}" srcOrd="2" destOrd="0" parTransId="{985A5790-9F7A-4B97-9781-EF80BABD0054}" sibTransId="{D7440CE6-953B-489D-96AA-9784840AD641}"/>
    <dgm:cxn modelId="{6B4CE60A-A970-4638-AF17-1493AC3B0DD0}" type="presOf" srcId="{3B6D2F8C-CCFE-43A2-AFDC-26A01D71F637}" destId="{6F3B5D58-3C04-442F-9EB3-56870D64C71B}" srcOrd="0" destOrd="0" presId="urn:microsoft.com/office/officeart/2005/8/layout/hList3"/>
    <dgm:cxn modelId="{368F41C1-9544-4F98-BD30-E2E6533D6C7C}" type="presOf" srcId="{639ABE8F-5487-4B7C-B1DB-B153E4F3ADE7}" destId="{086DFF03-D6B6-4A7C-B214-A1C9A053DFAE}" srcOrd="0" destOrd="0" presId="urn:microsoft.com/office/officeart/2005/8/layout/hList3"/>
    <dgm:cxn modelId="{949B1881-656D-4B93-8381-2B3C862F5FDD}" srcId="{3B6D2F8C-CCFE-43A2-AFDC-26A01D71F637}" destId="{DFA8E229-142B-4AAE-B109-F42CD8D9000C}" srcOrd="0" destOrd="0" parTransId="{E73F9FD0-72B2-4816-982B-FCBB553A8954}" sibTransId="{D56B1943-2DCF-4E48-9600-19E2CD25D914}"/>
    <dgm:cxn modelId="{CE25FE46-78FF-421A-8A24-0686A146CC92}" srcId="{639ABE8F-5487-4B7C-B1DB-B153E4F3ADE7}" destId="{3B6D2F8C-CCFE-43A2-AFDC-26A01D71F637}" srcOrd="0" destOrd="0" parTransId="{DF979AC6-5C87-4335-92A5-70F399BB4806}" sibTransId="{6EB0529C-21D5-4015-92F2-19ABC11CE70D}"/>
    <dgm:cxn modelId="{5A6B0C67-45E0-4339-A9E4-E2ED74D0DF1A}" type="presParOf" srcId="{086DFF03-D6B6-4A7C-B214-A1C9A053DFAE}" destId="{6F3B5D58-3C04-442F-9EB3-56870D64C71B}" srcOrd="0" destOrd="0" presId="urn:microsoft.com/office/officeart/2005/8/layout/hList3"/>
    <dgm:cxn modelId="{BF0AD361-B1E8-495A-A3BD-CBCDEA2AAA25}" type="presParOf" srcId="{086DFF03-D6B6-4A7C-B214-A1C9A053DFAE}" destId="{69CD149A-4F10-4902-BE4D-F8C86C35CA09}" srcOrd="1" destOrd="0" presId="urn:microsoft.com/office/officeart/2005/8/layout/hList3"/>
    <dgm:cxn modelId="{E0468CB6-9941-4C47-8C8C-42133FC4EBE2}" type="presParOf" srcId="{69CD149A-4F10-4902-BE4D-F8C86C35CA09}" destId="{A6A3C133-9E23-4564-8B0A-33B10352CB8A}" srcOrd="0" destOrd="0" presId="urn:microsoft.com/office/officeart/2005/8/layout/hList3"/>
    <dgm:cxn modelId="{F06A07F1-7C0C-4955-A754-4DB37166EE45}" type="presParOf" srcId="{69CD149A-4F10-4902-BE4D-F8C86C35CA09}" destId="{3F27B67A-18B0-4B81-9963-20333BA180C5}" srcOrd="1" destOrd="0" presId="urn:microsoft.com/office/officeart/2005/8/layout/hList3"/>
    <dgm:cxn modelId="{CB336901-748B-4B2C-8FCB-5D0A716B575C}" type="presParOf" srcId="{69CD149A-4F10-4902-BE4D-F8C86C35CA09}" destId="{1235E771-D554-4D35-B166-5D3ED0DA5A92}" srcOrd="2" destOrd="0" presId="urn:microsoft.com/office/officeart/2005/8/layout/hList3"/>
    <dgm:cxn modelId="{0C0F70DE-DE13-4F10-AD8A-28985C0C0D7D}" type="presParOf" srcId="{086DFF03-D6B6-4A7C-B214-A1C9A053DFAE}" destId="{B6E10E7B-BE17-4D4F-A776-659B2D94817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C37AFD0-3383-4BEB-8A3B-B429996626D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7299A6-38E2-4BEF-98D2-263B20F0A73E}">
      <dgm:prSet phldrT="[Текст]"/>
      <dgm:spPr/>
      <dgm:t>
        <a:bodyPr/>
        <a:lstStyle/>
        <a:p>
          <a:r>
            <a:rPr lang="ru-RU" dirty="0" smtClean="0"/>
            <a:t>Государство</a:t>
          </a:r>
          <a:endParaRPr lang="ru-RU" dirty="0"/>
        </a:p>
      </dgm:t>
    </dgm:pt>
    <dgm:pt modelId="{0AF3E6E1-6E2F-4A1C-8AD3-3E0374DE64F8}" type="parTrans" cxnId="{366A03D3-7CC5-4C2C-9176-3BB437CD9A34}">
      <dgm:prSet/>
      <dgm:spPr/>
      <dgm:t>
        <a:bodyPr/>
        <a:lstStyle/>
        <a:p>
          <a:endParaRPr lang="ru-RU"/>
        </a:p>
      </dgm:t>
    </dgm:pt>
    <dgm:pt modelId="{286B4688-A6FF-40B1-A9CF-F4D2CACEBB1E}" type="sibTrans" cxnId="{366A03D3-7CC5-4C2C-9176-3BB437CD9A34}">
      <dgm:prSet/>
      <dgm:spPr/>
      <dgm:t>
        <a:bodyPr/>
        <a:lstStyle/>
        <a:p>
          <a:endParaRPr lang="ru-RU"/>
        </a:p>
      </dgm:t>
    </dgm:pt>
    <dgm:pt modelId="{F7F7362A-3B6C-4B85-99FB-C5A8D6032550}">
      <dgm:prSet phldrT="[Текст]"/>
      <dgm:spPr/>
      <dgm:t>
        <a:bodyPr/>
        <a:lstStyle/>
        <a:p>
          <a:r>
            <a:rPr lang="ru-RU" dirty="0" smtClean="0"/>
            <a:t>Промышленность</a:t>
          </a:r>
          <a:endParaRPr lang="ru-RU" dirty="0"/>
        </a:p>
      </dgm:t>
    </dgm:pt>
    <dgm:pt modelId="{D36BDAC2-B223-44BF-AB39-26FA82A699D6}" type="parTrans" cxnId="{7A401597-ACC7-4C17-A065-D4A68CD2A693}">
      <dgm:prSet/>
      <dgm:spPr/>
      <dgm:t>
        <a:bodyPr/>
        <a:lstStyle/>
        <a:p>
          <a:endParaRPr lang="ru-RU"/>
        </a:p>
      </dgm:t>
    </dgm:pt>
    <dgm:pt modelId="{3C1BAF95-3A7B-4508-AAC6-7B7E11477875}" type="sibTrans" cxnId="{7A401597-ACC7-4C17-A065-D4A68CD2A693}">
      <dgm:prSet/>
      <dgm:spPr/>
      <dgm:t>
        <a:bodyPr/>
        <a:lstStyle/>
        <a:p>
          <a:endParaRPr lang="ru-RU"/>
        </a:p>
      </dgm:t>
    </dgm:pt>
    <dgm:pt modelId="{A30AEDEE-9DBE-4AF3-9108-CBD6862618B9}">
      <dgm:prSet phldrT="[Текст]"/>
      <dgm:spPr/>
      <dgm:t>
        <a:bodyPr/>
        <a:lstStyle/>
        <a:p>
          <a:r>
            <a:rPr lang="ru-RU" dirty="0" smtClean="0"/>
            <a:t>Бизнес</a:t>
          </a:r>
          <a:endParaRPr lang="ru-RU" dirty="0"/>
        </a:p>
      </dgm:t>
    </dgm:pt>
    <dgm:pt modelId="{220BCDF6-4F91-4D89-86BE-E926C16C1782}" type="parTrans" cxnId="{BC7872AE-DB05-403F-AFF6-CF2F0446E79F}">
      <dgm:prSet/>
      <dgm:spPr/>
      <dgm:t>
        <a:bodyPr/>
        <a:lstStyle/>
        <a:p>
          <a:endParaRPr lang="ru-RU"/>
        </a:p>
      </dgm:t>
    </dgm:pt>
    <dgm:pt modelId="{097A215A-AEE7-43D1-A129-2754B3924969}" type="sibTrans" cxnId="{BC7872AE-DB05-403F-AFF6-CF2F0446E79F}">
      <dgm:prSet/>
      <dgm:spPr/>
      <dgm:t>
        <a:bodyPr/>
        <a:lstStyle/>
        <a:p>
          <a:endParaRPr lang="ru-RU"/>
        </a:p>
      </dgm:t>
    </dgm:pt>
    <dgm:pt modelId="{FB78EF03-B2DA-46C3-87C1-4C603B5DE927}">
      <dgm:prSet phldrT="[Текст]"/>
      <dgm:spPr/>
      <dgm:t>
        <a:bodyPr/>
        <a:lstStyle/>
        <a:p>
          <a:r>
            <a:rPr lang="ru-RU" dirty="0" smtClean="0"/>
            <a:t>Социальная сфера</a:t>
          </a:r>
          <a:endParaRPr lang="ru-RU" dirty="0"/>
        </a:p>
      </dgm:t>
    </dgm:pt>
    <dgm:pt modelId="{AE562082-8279-4880-9753-16C0D7D8A47E}" type="parTrans" cxnId="{7C04EEE8-D2F4-4AE1-B018-B807932FABFF}">
      <dgm:prSet/>
      <dgm:spPr/>
      <dgm:t>
        <a:bodyPr/>
        <a:lstStyle/>
        <a:p>
          <a:endParaRPr lang="ru-RU"/>
        </a:p>
      </dgm:t>
    </dgm:pt>
    <dgm:pt modelId="{17D657CF-5A71-4A89-B8FB-1DE88633AA49}" type="sibTrans" cxnId="{7C04EEE8-D2F4-4AE1-B018-B807932FABFF}">
      <dgm:prSet/>
      <dgm:spPr/>
      <dgm:t>
        <a:bodyPr/>
        <a:lstStyle/>
        <a:p>
          <a:endParaRPr lang="ru-RU"/>
        </a:p>
      </dgm:t>
    </dgm:pt>
    <dgm:pt modelId="{1E3207A8-4981-4129-A7A0-AA0C8672F2BA}">
      <dgm:prSet phldrT="[Текст]"/>
      <dgm:spPr/>
      <dgm:t>
        <a:bodyPr/>
        <a:lstStyle/>
        <a:p>
          <a:r>
            <a:rPr lang="ru-RU" dirty="0" smtClean="0"/>
            <a:t>Другие</a:t>
          </a:r>
          <a:endParaRPr lang="ru-RU" dirty="0"/>
        </a:p>
      </dgm:t>
    </dgm:pt>
    <dgm:pt modelId="{D6D81C9E-6FCF-4227-9F20-70E21315DB9E}" type="parTrans" cxnId="{C101578B-0304-44B6-9069-9F3A5F8F34F0}">
      <dgm:prSet/>
      <dgm:spPr/>
      <dgm:t>
        <a:bodyPr/>
        <a:lstStyle/>
        <a:p>
          <a:endParaRPr lang="ru-RU"/>
        </a:p>
      </dgm:t>
    </dgm:pt>
    <dgm:pt modelId="{FD058BA5-3A4E-4753-A2E0-E5DACF50CFFF}" type="sibTrans" cxnId="{C101578B-0304-44B6-9069-9F3A5F8F34F0}">
      <dgm:prSet/>
      <dgm:spPr/>
      <dgm:t>
        <a:bodyPr/>
        <a:lstStyle/>
        <a:p>
          <a:endParaRPr lang="ru-RU"/>
        </a:p>
      </dgm:t>
    </dgm:pt>
    <dgm:pt modelId="{4B027991-B867-41A1-8299-6C061155995B}" type="pres">
      <dgm:prSet presAssocID="{5C37AFD0-3383-4BEB-8A3B-B429996626D8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FB95D26-C217-42AD-BE96-02E508DC5ED6}" type="pres">
      <dgm:prSet presAssocID="{5C37AFD0-3383-4BEB-8A3B-B429996626D8}" presName="pyramid" presStyleLbl="node1" presStyleIdx="0" presStyleCnt="1" custScaleX="141819" custLinFactNeighborX="65494" custLinFactNeighborY="-27379"/>
      <dgm:spPr/>
    </dgm:pt>
    <dgm:pt modelId="{3BC48DF8-F2FC-4A6F-961D-FD7C54B3DB18}" type="pres">
      <dgm:prSet presAssocID="{5C37AFD0-3383-4BEB-8A3B-B429996626D8}" presName="theList" presStyleCnt="0"/>
      <dgm:spPr/>
    </dgm:pt>
    <dgm:pt modelId="{AE79F24D-75E7-48C2-AD11-46E2BA905FC3}" type="pres">
      <dgm:prSet presAssocID="{FC7299A6-38E2-4BEF-98D2-263B20F0A73E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7A135D-B78F-479E-988C-F02791EADBA0}" type="pres">
      <dgm:prSet presAssocID="{FC7299A6-38E2-4BEF-98D2-263B20F0A73E}" presName="aSpace" presStyleCnt="0"/>
      <dgm:spPr/>
    </dgm:pt>
    <dgm:pt modelId="{F1F67515-C981-4D4B-A2B1-005EDC193705}" type="pres">
      <dgm:prSet presAssocID="{F7F7362A-3B6C-4B85-99FB-C5A8D6032550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98430E-2683-4E82-9643-B3CF64C6E6C0}" type="pres">
      <dgm:prSet presAssocID="{F7F7362A-3B6C-4B85-99FB-C5A8D6032550}" presName="aSpace" presStyleCnt="0"/>
      <dgm:spPr/>
    </dgm:pt>
    <dgm:pt modelId="{0433491C-93D4-4E65-B1E2-1F5CBDE3BCF4}" type="pres">
      <dgm:prSet presAssocID="{A30AEDEE-9DBE-4AF3-9108-CBD6862618B9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A4DD1-31A0-400F-8CFE-03041C1F9945}" type="pres">
      <dgm:prSet presAssocID="{A30AEDEE-9DBE-4AF3-9108-CBD6862618B9}" presName="aSpace" presStyleCnt="0"/>
      <dgm:spPr/>
    </dgm:pt>
    <dgm:pt modelId="{5FC43E17-9554-46D2-9383-7B3CF9441FA9}" type="pres">
      <dgm:prSet presAssocID="{FB78EF03-B2DA-46C3-87C1-4C603B5DE927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83B22-49B6-44AB-95FC-2707B9908A8F}" type="pres">
      <dgm:prSet presAssocID="{FB78EF03-B2DA-46C3-87C1-4C603B5DE927}" presName="aSpace" presStyleCnt="0"/>
      <dgm:spPr/>
    </dgm:pt>
    <dgm:pt modelId="{E8814A5A-AB73-4A14-BD0F-7E136E1159E8}" type="pres">
      <dgm:prSet presAssocID="{1E3207A8-4981-4129-A7A0-AA0C8672F2BA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0544E4-0C6B-446E-9ABF-EA053C8FDFF8}" type="pres">
      <dgm:prSet presAssocID="{1E3207A8-4981-4129-A7A0-AA0C8672F2BA}" presName="aSpace" presStyleCnt="0"/>
      <dgm:spPr/>
    </dgm:pt>
  </dgm:ptLst>
  <dgm:cxnLst>
    <dgm:cxn modelId="{049A5DCE-697A-411A-99C0-735B1A6F6C08}" type="presOf" srcId="{FB78EF03-B2DA-46C3-87C1-4C603B5DE927}" destId="{5FC43E17-9554-46D2-9383-7B3CF9441FA9}" srcOrd="0" destOrd="0" presId="urn:microsoft.com/office/officeart/2005/8/layout/pyramid2"/>
    <dgm:cxn modelId="{03834B82-3F89-4CE0-A2C0-183C8FDBEBF8}" type="presOf" srcId="{5C37AFD0-3383-4BEB-8A3B-B429996626D8}" destId="{4B027991-B867-41A1-8299-6C061155995B}" srcOrd="0" destOrd="0" presId="urn:microsoft.com/office/officeart/2005/8/layout/pyramid2"/>
    <dgm:cxn modelId="{672853F4-7A96-48AA-AD90-B0FCFCC1B9B0}" type="presOf" srcId="{FC7299A6-38E2-4BEF-98D2-263B20F0A73E}" destId="{AE79F24D-75E7-48C2-AD11-46E2BA905FC3}" srcOrd="0" destOrd="0" presId="urn:microsoft.com/office/officeart/2005/8/layout/pyramid2"/>
    <dgm:cxn modelId="{C101578B-0304-44B6-9069-9F3A5F8F34F0}" srcId="{5C37AFD0-3383-4BEB-8A3B-B429996626D8}" destId="{1E3207A8-4981-4129-A7A0-AA0C8672F2BA}" srcOrd="4" destOrd="0" parTransId="{D6D81C9E-6FCF-4227-9F20-70E21315DB9E}" sibTransId="{FD058BA5-3A4E-4753-A2E0-E5DACF50CFFF}"/>
    <dgm:cxn modelId="{ECF10589-3878-4CF4-A8C8-97816AE17802}" type="presOf" srcId="{1E3207A8-4981-4129-A7A0-AA0C8672F2BA}" destId="{E8814A5A-AB73-4A14-BD0F-7E136E1159E8}" srcOrd="0" destOrd="0" presId="urn:microsoft.com/office/officeart/2005/8/layout/pyramid2"/>
    <dgm:cxn modelId="{366A03D3-7CC5-4C2C-9176-3BB437CD9A34}" srcId="{5C37AFD0-3383-4BEB-8A3B-B429996626D8}" destId="{FC7299A6-38E2-4BEF-98D2-263B20F0A73E}" srcOrd="0" destOrd="0" parTransId="{0AF3E6E1-6E2F-4A1C-8AD3-3E0374DE64F8}" sibTransId="{286B4688-A6FF-40B1-A9CF-F4D2CACEBB1E}"/>
    <dgm:cxn modelId="{7C04EEE8-D2F4-4AE1-B018-B807932FABFF}" srcId="{5C37AFD0-3383-4BEB-8A3B-B429996626D8}" destId="{FB78EF03-B2DA-46C3-87C1-4C603B5DE927}" srcOrd="3" destOrd="0" parTransId="{AE562082-8279-4880-9753-16C0D7D8A47E}" sibTransId="{17D657CF-5A71-4A89-B8FB-1DE88633AA49}"/>
    <dgm:cxn modelId="{7A401597-ACC7-4C17-A065-D4A68CD2A693}" srcId="{5C37AFD0-3383-4BEB-8A3B-B429996626D8}" destId="{F7F7362A-3B6C-4B85-99FB-C5A8D6032550}" srcOrd="1" destOrd="0" parTransId="{D36BDAC2-B223-44BF-AB39-26FA82A699D6}" sibTransId="{3C1BAF95-3A7B-4508-AAC6-7B7E11477875}"/>
    <dgm:cxn modelId="{10161145-465D-4308-8DB6-B2020BC9C6F8}" type="presOf" srcId="{A30AEDEE-9DBE-4AF3-9108-CBD6862618B9}" destId="{0433491C-93D4-4E65-B1E2-1F5CBDE3BCF4}" srcOrd="0" destOrd="0" presId="urn:microsoft.com/office/officeart/2005/8/layout/pyramid2"/>
    <dgm:cxn modelId="{F120895B-C983-4957-A0BF-1EF5E4A0B670}" type="presOf" srcId="{F7F7362A-3B6C-4B85-99FB-C5A8D6032550}" destId="{F1F67515-C981-4D4B-A2B1-005EDC193705}" srcOrd="0" destOrd="0" presId="urn:microsoft.com/office/officeart/2005/8/layout/pyramid2"/>
    <dgm:cxn modelId="{BC7872AE-DB05-403F-AFF6-CF2F0446E79F}" srcId="{5C37AFD0-3383-4BEB-8A3B-B429996626D8}" destId="{A30AEDEE-9DBE-4AF3-9108-CBD6862618B9}" srcOrd="2" destOrd="0" parTransId="{220BCDF6-4F91-4D89-86BE-E926C16C1782}" sibTransId="{097A215A-AEE7-43D1-A129-2754B3924969}"/>
    <dgm:cxn modelId="{42EC3F62-C20C-4DCA-B3A3-F6867A2CEC02}" type="presParOf" srcId="{4B027991-B867-41A1-8299-6C061155995B}" destId="{0FB95D26-C217-42AD-BE96-02E508DC5ED6}" srcOrd="0" destOrd="0" presId="urn:microsoft.com/office/officeart/2005/8/layout/pyramid2"/>
    <dgm:cxn modelId="{4818811F-2F8B-49A7-8D4B-1937B2603747}" type="presParOf" srcId="{4B027991-B867-41A1-8299-6C061155995B}" destId="{3BC48DF8-F2FC-4A6F-961D-FD7C54B3DB18}" srcOrd="1" destOrd="0" presId="urn:microsoft.com/office/officeart/2005/8/layout/pyramid2"/>
    <dgm:cxn modelId="{86704E40-0940-46E7-8791-5F538852C405}" type="presParOf" srcId="{3BC48DF8-F2FC-4A6F-961D-FD7C54B3DB18}" destId="{AE79F24D-75E7-48C2-AD11-46E2BA905FC3}" srcOrd="0" destOrd="0" presId="urn:microsoft.com/office/officeart/2005/8/layout/pyramid2"/>
    <dgm:cxn modelId="{D0CE2D07-09C9-405E-A21B-AEA1064E44F2}" type="presParOf" srcId="{3BC48DF8-F2FC-4A6F-961D-FD7C54B3DB18}" destId="{A67A135D-B78F-479E-988C-F02791EADBA0}" srcOrd="1" destOrd="0" presId="urn:microsoft.com/office/officeart/2005/8/layout/pyramid2"/>
    <dgm:cxn modelId="{875868D4-2D94-41EF-B3D8-0E49673F3E20}" type="presParOf" srcId="{3BC48DF8-F2FC-4A6F-961D-FD7C54B3DB18}" destId="{F1F67515-C981-4D4B-A2B1-005EDC193705}" srcOrd="2" destOrd="0" presId="urn:microsoft.com/office/officeart/2005/8/layout/pyramid2"/>
    <dgm:cxn modelId="{0A79118D-F474-45C2-929F-795107E59E58}" type="presParOf" srcId="{3BC48DF8-F2FC-4A6F-961D-FD7C54B3DB18}" destId="{F298430E-2683-4E82-9643-B3CF64C6E6C0}" srcOrd="3" destOrd="0" presId="urn:microsoft.com/office/officeart/2005/8/layout/pyramid2"/>
    <dgm:cxn modelId="{9E323677-F009-4516-87A4-0DBA364007F9}" type="presParOf" srcId="{3BC48DF8-F2FC-4A6F-961D-FD7C54B3DB18}" destId="{0433491C-93D4-4E65-B1E2-1F5CBDE3BCF4}" srcOrd="4" destOrd="0" presId="urn:microsoft.com/office/officeart/2005/8/layout/pyramid2"/>
    <dgm:cxn modelId="{E6F1BDEA-9E93-4243-9D26-C06C14749946}" type="presParOf" srcId="{3BC48DF8-F2FC-4A6F-961D-FD7C54B3DB18}" destId="{A8DA4DD1-31A0-400F-8CFE-03041C1F9945}" srcOrd="5" destOrd="0" presId="urn:microsoft.com/office/officeart/2005/8/layout/pyramid2"/>
    <dgm:cxn modelId="{0968B603-B4AB-4875-90C7-AC015324DC36}" type="presParOf" srcId="{3BC48DF8-F2FC-4A6F-961D-FD7C54B3DB18}" destId="{5FC43E17-9554-46D2-9383-7B3CF9441FA9}" srcOrd="6" destOrd="0" presId="urn:microsoft.com/office/officeart/2005/8/layout/pyramid2"/>
    <dgm:cxn modelId="{A4CA8EAD-6761-4563-8B13-9720EB5DC1D5}" type="presParOf" srcId="{3BC48DF8-F2FC-4A6F-961D-FD7C54B3DB18}" destId="{39983B22-49B6-44AB-95FC-2707B9908A8F}" srcOrd="7" destOrd="0" presId="urn:microsoft.com/office/officeart/2005/8/layout/pyramid2"/>
    <dgm:cxn modelId="{4845BBEB-9F22-45C7-B56E-6B7035F0959E}" type="presParOf" srcId="{3BC48DF8-F2FC-4A6F-961D-FD7C54B3DB18}" destId="{E8814A5A-AB73-4A14-BD0F-7E136E1159E8}" srcOrd="8" destOrd="0" presId="urn:microsoft.com/office/officeart/2005/8/layout/pyramid2"/>
    <dgm:cxn modelId="{1F41CDAC-784E-4646-96AE-EBEBEF49DF2D}" type="presParOf" srcId="{3BC48DF8-F2FC-4A6F-961D-FD7C54B3DB18}" destId="{250544E4-0C6B-446E-9ABF-EA053C8FDFF8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C37AFD0-3383-4BEB-8A3B-B429996626D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7299A6-38E2-4BEF-98D2-263B20F0A73E}">
      <dgm:prSet phldrT="[Текст]"/>
      <dgm:spPr/>
      <dgm:t>
        <a:bodyPr/>
        <a:lstStyle/>
        <a:p>
          <a:r>
            <a:rPr lang="ru-RU" dirty="0" smtClean="0"/>
            <a:t>Работодатель</a:t>
          </a:r>
          <a:endParaRPr lang="ru-RU" dirty="0"/>
        </a:p>
      </dgm:t>
    </dgm:pt>
    <dgm:pt modelId="{0AF3E6E1-6E2F-4A1C-8AD3-3E0374DE64F8}" type="parTrans" cxnId="{366A03D3-7CC5-4C2C-9176-3BB437CD9A34}">
      <dgm:prSet/>
      <dgm:spPr/>
      <dgm:t>
        <a:bodyPr/>
        <a:lstStyle/>
        <a:p>
          <a:endParaRPr lang="ru-RU"/>
        </a:p>
      </dgm:t>
    </dgm:pt>
    <dgm:pt modelId="{286B4688-A6FF-40B1-A9CF-F4D2CACEBB1E}" type="sibTrans" cxnId="{366A03D3-7CC5-4C2C-9176-3BB437CD9A34}">
      <dgm:prSet/>
      <dgm:spPr/>
      <dgm:t>
        <a:bodyPr/>
        <a:lstStyle/>
        <a:p>
          <a:endParaRPr lang="ru-RU"/>
        </a:p>
      </dgm:t>
    </dgm:pt>
    <dgm:pt modelId="{4B027991-B867-41A1-8299-6C061155995B}" type="pres">
      <dgm:prSet presAssocID="{5C37AFD0-3383-4BEB-8A3B-B429996626D8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FB95D26-C217-42AD-BE96-02E508DC5ED6}" type="pres">
      <dgm:prSet presAssocID="{5C37AFD0-3383-4BEB-8A3B-B429996626D8}" presName="pyramid" presStyleLbl="node1" presStyleIdx="0" presStyleCnt="1" custScaleX="146203" custLinFactNeighborX="2988" custLinFactNeighborY="-3422"/>
      <dgm:spPr/>
    </dgm:pt>
    <dgm:pt modelId="{3BC48DF8-F2FC-4A6F-961D-FD7C54B3DB18}" type="pres">
      <dgm:prSet presAssocID="{5C37AFD0-3383-4BEB-8A3B-B429996626D8}" presName="theList" presStyleCnt="0"/>
      <dgm:spPr/>
    </dgm:pt>
    <dgm:pt modelId="{AE79F24D-75E7-48C2-AD11-46E2BA905FC3}" type="pres">
      <dgm:prSet presAssocID="{FC7299A6-38E2-4BEF-98D2-263B20F0A73E}" presName="aNode" presStyleLbl="fgAcc1" presStyleIdx="0" presStyleCnt="1" custScaleX="94450" custScaleY="21179" custLinFactY="14566" custLinFactNeighborX="-4807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7A135D-B78F-479E-988C-F02791EADBA0}" type="pres">
      <dgm:prSet presAssocID="{FC7299A6-38E2-4BEF-98D2-263B20F0A73E}" presName="aSpace" presStyleCnt="0"/>
      <dgm:spPr/>
    </dgm:pt>
  </dgm:ptLst>
  <dgm:cxnLst>
    <dgm:cxn modelId="{D34EDE4C-B6CF-4224-9BE0-614AA7E5F0D8}" type="presOf" srcId="{FC7299A6-38E2-4BEF-98D2-263B20F0A73E}" destId="{AE79F24D-75E7-48C2-AD11-46E2BA905FC3}" srcOrd="0" destOrd="0" presId="urn:microsoft.com/office/officeart/2005/8/layout/pyramid2"/>
    <dgm:cxn modelId="{A76FDAB7-B7B0-4C27-B41A-4CD94C3DFB3B}" type="presOf" srcId="{5C37AFD0-3383-4BEB-8A3B-B429996626D8}" destId="{4B027991-B867-41A1-8299-6C061155995B}" srcOrd="0" destOrd="0" presId="urn:microsoft.com/office/officeart/2005/8/layout/pyramid2"/>
    <dgm:cxn modelId="{366A03D3-7CC5-4C2C-9176-3BB437CD9A34}" srcId="{5C37AFD0-3383-4BEB-8A3B-B429996626D8}" destId="{FC7299A6-38E2-4BEF-98D2-263B20F0A73E}" srcOrd="0" destOrd="0" parTransId="{0AF3E6E1-6E2F-4A1C-8AD3-3E0374DE64F8}" sibTransId="{286B4688-A6FF-40B1-A9CF-F4D2CACEBB1E}"/>
    <dgm:cxn modelId="{20AF4894-4162-4BB4-8C76-5D6D5B18EC11}" type="presParOf" srcId="{4B027991-B867-41A1-8299-6C061155995B}" destId="{0FB95D26-C217-42AD-BE96-02E508DC5ED6}" srcOrd="0" destOrd="0" presId="urn:microsoft.com/office/officeart/2005/8/layout/pyramid2"/>
    <dgm:cxn modelId="{09A09519-B26F-4FD2-8E88-12855A200C4A}" type="presParOf" srcId="{4B027991-B867-41A1-8299-6C061155995B}" destId="{3BC48DF8-F2FC-4A6F-961D-FD7C54B3DB18}" srcOrd="1" destOrd="0" presId="urn:microsoft.com/office/officeart/2005/8/layout/pyramid2"/>
    <dgm:cxn modelId="{4636A447-E855-4FDE-B61C-955F5818A5D3}" type="presParOf" srcId="{3BC48DF8-F2FC-4A6F-961D-FD7C54B3DB18}" destId="{AE79F24D-75E7-48C2-AD11-46E2BA905FC3}" srcOrd="0" destOrd="0" presId="urn:microsoft.com/office/officeart/2005/8/layout/pyramid2"/>
    <dgm:cxn modelId="{7D5AAF2F-3F2B-4342-B73C-9810C70DC473}" type="presParOf" srcId="{3BC48DF8-F2FC-4A6F-961D-FD7C54B3DB18}" destId="{A67A135D-B78F-479E-988C-F02791EADBA0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911FC11-8289-45FC-89A0-E7662F4688B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8D0224-7B2A-4BE4-B4E4-C7E2CA24AA67}">
      <dgm:prSet phldrT="[Текст]" custT="1"/>
      <dgm:spPr/>
      <dgm:t>
        <a:bodyPr/>
        <a:lstStyle/>
        <a:p>
          <a:r>
            <a:rPr lang="ru-RU" sz="3200" dirty="0" smtClean="0"/>
            <a:t>Директор</a:t>
          </a:r>
          <a:endParaRPr lang="ru-RU" sz="3200" dirty="0"/>
        </a:p>
      </dgm:t>
    </dgm:pt>
    <dgm:pt modelId="{970A0C77-791E-42B0-A435-C47A54C8C38C}" type="parTrans" cxnId="{096923F8-E0C6-47E4-B2C6-20A0823B9B72}">
      <dgm:prSet/>
      <dgm:spPr/>
      <dgm:t>
        <a:bodyPr/>
        <a:lstStyle/>
        <a:p>
          <a:endParaRPr lang="ru-RU"/>
        </a:p>
      </dgm:t>
    </dgm:pt>
    <dgm:pt modelId="{D48A8EAC-A8B1-4246-8C48-0D164284B1B6}" type="sibTrans" cxnId="{096923F8-E0C6-47E4-B2C6-20A0823B9B72}">
      <dgm:prSet/>
      <dgm:spPr/>
      <dgm:t>
        <a:bodyPr/>
        <a:lstStyle/>
        <a:p>
          <a:endParaRPr lang="ru-RU"/>
        </a:p>
      </dgm:t>
    </dgm:pt>
    <dgm:pt modelId="{882342EE-F2CA-4B18-B203-17117E453C31}">
      <dgm:prSet phldrT="[Текст]"/>
      <dgm:spPr/>
      <dgm:t>
        <a:bodyPr/>
        <a:lstStyle/>
        <a:p>
          <a:r>
            <a:rPr lang="ru-RU" dirty="0" smtClean="0"/>
            <a:t>Аморфный</a:t>
          </a:r>
          <a:endParaRPr lang="ru-RU" dirty="0"/>
        </a:p>
      </dgm:t>
    </dgm:pt>
    <dgm:pt modelId="{D16A4495-B1D1-43EC-81D4-C301CB903D18}" type="parTrans" cxnId="{94D245FA-CE97-4AA9-A7FA-73EC093AB91C}">
      <dgm:prSet/>
      <dgm:spPr/>
      <dgm:t>
        <a:bodyPr/>
        <a:lstStyle/>
        <a:p>
          <a:endParaRPr lang="ru-RU"/>
        </a:p>
      </dgm:t>
    </dgm:pt>
    <dgm:pt modelId="{060C95DB-981A-4D9A-AE62-C799F3BF1449}" type="sibTrans" cxnId="{94D245FA-CE97-4AA9-A7FA-73EC093AB91C}">
      <dgm:prSet/>
      <dgm:spPr/>
      <dgm:t>
        <a:bodyPr/>
        <a:lstStyle/>
        <a:p>
          <a:endParaRPr lang="ru-RU"/>
        </a:p>
      </dgm:t>
    </dgm:pt>
    <dgm:pt modelId="{64F36B90-4E8D-4FD2-837D-2C697F2792C4}">
      <dgm:prSet phldrT="[Текст]" custT="1"/>
      <dgm:spPr/>
      <dgm:t>
        <a:bodyPr/>
        <a:lstStyle/>
        <a:p>
          <a:r>
            <a:rPr lang="ru-RU" sz="3200" dirty="0" smtClean="0"/>
            <a:t>Педагог</a:t>
          </a:r>
          <a:endParaRPr lang="ru-RU" sz="3200" dirty="0"/>
        </a:p>
      </dgm:t>
    </dgm:pt>
    <dgm:pt modelId="{8949110A-5289-45FD-B0E1-A65DA12A6E9A}" type="parTrans" cxnId="{4C7E5DBE-4608-4D7F-8EB2-DD71EA3E628C}">
      <dgm:prSet/>
      <dgm:spPr/>
      <dgm:t>
        <a:bodyPr/>
        <a:lstStyle/>
        <a:p>
          <a:endParaRPr lang="ru-RU"/>
        </a:p>
      </dgm:t>
    </dgm:pt>
    <dgm:pt modelId="{592510F9-3B91-4EC7-A7B3-DC3D7C29C1D5}" type="sibTrans" cxnId="{4C7E5DBE-4608-4D7F-8EB2-DD71EA3E628C}">
      <dgm:prSet/>
      <dgm:spPr/>
      <dgm:t>
        <a:bodyPr/>
        <a:lstStyle/>
        <a:p>
          <a:endParaRPr lang="ru-RU"/>
        </a:p>
      </dgm:t>
    </dgm:pt>
    <dgm:pt modelId="{DBAB200E-6697-4163-9D9F-CED5BC11564F}">
      <dgm:prSet phldrT="[Текст]"/>
      <dgm:spPr/>
      <dgm:t>
        <a:bodyPr/>
        <a:lstStyle/>
        <a:p>
          <a:r>
            <a:rPr lang="ru-RU" dirty="0" smtClean="0"/>
            <a:t>Авторитарный</a:t>
          </a:r>
          <a:endParaRPr lang="ru-RU" dirty="0"/>
        </a:p>
      </dgm:t>
    </dgm:pt>
    <dgm:pt modelId="{1CEF8AA3-722B-4160-80E8-CE5BB528621A}" type="parTrans" cxnId="{4771D54A-A81C-46BE-AC12-BE7BEAA82A68}">
      <dgm:prSet/>
      <dgm:spPr/>
      <dgm:t>
        <a:bodyPr/>
        <a:lstStyle/>
        <a:p>
          <a:endParaRPr lang="ru-RU"/>
        </a:p>
      </dgm:t>
    </dgm:pt>
    <dgm:pt modelId="{B2D5C958-F1A7-498F-8D4C-88E7C2E07C08}" type="sibTrans" cxnId="{4771D54A-A81C-46BE-AC12-BE7BEAA82A68}">
      <dgm:prSet/>
      <dgm:spPr/>
      <dgm:t>
        <a:bodyPr/>
        <a:lstStyle/>
        <a:p>
          <a:endParaRPr lang="ru-RU"/>
        </a:p>
      </dgm:t>
    </dgm:pt>
    <dgm:pt modelId="{1640316E-ED34-40BC-9319-8AF712CA1349}">
      <dgm:prSet phldrT="[Текст]"/>
      <dgm:spPr/>
      <dgm:t>
        <a:bodyPr/>
        <a:lstStyle/>
        <a:p>
          <a:r>
            <a:rPr lang="ru-RU" dirty="0" err="1" smtClean="0"/>
            <a:t>Тьютор</a:t>
          </a:r>
          <a:endParaRPr lang="ru-RU" dirty="0"/>
        </a:p>
      </dgm:t>
    </dgm:pt>
    <dgm:pt modelId="{2F2A2B4F-70DA-4AD1-92E2-B36F3FF40512}" type="parTrans" cxnId="{7E75B481-12D5-4347-AF79-EBB554F7C1B2}">
      <dgm:prSet/>
      <dgm:spPr/>
      <dgm:t>
        <a:bodyPr/>
        <a:lstStyle/>
        <a:p>
          <a:endParaRPr lang="ru-RU"/>
        </a:p>
      </dgm:t>
    </dgm:pt>
    <dgm:pt modelId="{FD395619-B3C2-4AF5-888C-EEE6198DBE35}" type="sibTrans" cxnId="{7E75B481-12D5-4347-AF79-EBB554F7C1B2}">
      <dgm:prSet/>
      <dgm:spPr/>
      <dgm:t>
        <a:bodyPr/>
        <a:lstStyle/>
        <a:p>
          <a:endParaRPr lang="ru-RU"/>
        </a:p>
      </dgm:t>
    </dgm:pt>
    <dgm:pt modelId="{5A3BC45B-1A7C-4396-93D8-A70FECCADBC5}">
      <dgm:prSet phldrT="[Текст]" custT="1"/>
      <dgm:spPr/>
      <dgm:t>
        <a:bodyPr/>
        <a:lstStyle/>
        <a:p>
          <a:r>
            <a:rPr lang="ru-RU" sz="2400" dirty="0" err="1" smtClean="0"/>
            <a:t>ОбучающийСЯ</a:t>
          </a:r>
          <a:endParaRPr lang="ru-RU" sz="2400" dirty="0"/>
        </a:p>
      </dgm:t>
    </dgm:pt>
    <dgm:pt modelId="{521D04F7-0DC4-4C2E-ACEE-0E5311B44C6A}" type="parTrans" cxnId="{42ABEACC-2954-404B-8B21-3497B2C80BFB}">
      <dgm:prSet/>
      <dgm:spPr/>
      <dgm:t>
        <a:bodyPr/>
        <a:lstStyle/>
        <a:p>
          <a:endParaRPr lang="ru-RU"/>
        </a:p>
      </dgm:t>
    </dgm:pt>
    <dgm:pt modelId="{56EF694A-8360-4BCB-BD36-7C66AF303EE3}" type="sibTrans" cxnId="{42ABEACC-2954-404B-8B21-3497B2C80BFB}">
      <dgm:prSet/>
      <dgm:spPr/>
      <dgm:t>
        <a:bodyPr/>
        <a:lstStyle/>
        <a:p>
          <a:endParaRPr lang="ru-RU"/>
        </a:p>
      </dgm:t>
    </dgm:pt>
    <dgm:pt modelId="{F59C73EA-378B-4548-8248-6B7704FD0A44}">
      <dgm:prSet phldrT="[Текст]"/>
      <dgm:spPr/>
      <dgm:t>
        <a:bodyPr/>
        <a:lstStyle/>
        <a:p>
          <a:r>
            <a:rPr lang="ru-RU" dirty="0" smtClean="0"/>
            <a:t>Послушный (объект)</a:t>
          </a:r>
          <a:endParaRPr lang="ru-RU" dirty="0"/>
        </a:p>
      </dgm:t>
    </dgm:pt>
    <dgm:pt modelId="{C851CCE1-293B-4DAA-B356-CC234DFEEF3F}" type="parTrans" cxnId="{FC43BBD2-B3D7-4D07-BFA8-08F78291143B}">
      <dgm:prSet/>
      <dgm:spPr/>
      <dgm:t>
        <a:bodyPr/>
        <a:lstStyle/>
        <a:p>
          <a:endParaRPr lang="ru-RU"/>
        </a:p>
      </dgm:t>
    </dgm:pt>
    <dgm:pt modelId="{185F9625-6058-415C-8A71-FEBA39693EE1}" type="sibTrans" cxnId="{FC43BBD2-B3D7-4D07-BFA8-08F78291143B}">
      <dgm:prSet/>
      <dgm:spPr/>
      <dgm:t>
        <a:bodyPr/>
        <a:lstStyle/>
        <a:p>
          <a:endParaRPr lang="ru-RU"/>
        </a:p>
      </dgm:t>
    </dgm:pt>
    <dgm:pt modelId="{F37A4486-BD2C-4B5F-9CC5-337BD9917C5E}">
      <dgm:prSet phldrT="[Текст]"/>
      <dgm:spPr/>
      <dgm:t>
        <a:bodyPr/>
        <a:lstStyle/>
        <a:p>
          <a:r>
            <a:rPr lang="ru-RU" dirty="0" smtClean="0"/>
            <a:t>«Нормальный»</a:t>
          </a:r>
          <a:endParaRPr lang="ru-RU" dirty="0"/>
        </a:p>
      </dgm:t>
    </dgm:pt>
    <dgm:pt modelId="{38A24551-9C9D-4990-ADBA-3445FF34F970}" type="parTrans" cxnId="{3BDD1DB8-BF51-453E-BDCD-A5E566485C0B}">
      <dgm:prSet/>
      <dgm:spPr/>
      <dgm:t>
        <a:bodyPr/>
        <a:lstStyle/>
        <a:p>
          <a:endParaRPr lang="ru-RU"/>
        </a:p>
      </dgm:t>
    </dgm:pt>
    <dgm:pt modelId="{327866BA-5233-4377-8C2B-491364F5A631}" type="sibTrans" cxnId="{3BDD1DB8-BF51-453E-BDCD-A5E566485C0B}">
      <dgm:prSet/>
      <dgm:spPr/>
      <dgm:t>
        <a:bodyPr/>
        <a:lstStyle/>
        <a:p>
          <a:endParaRPr lang="ru-RU"/>
        </a:p>
      </dgm:t>
    </dgm:pt>
    <dgm:pt modelId="{450D4C0D-0B6B-47D2-B96E-33A74373BCDB}">
      <dgm:prSet phldrT="[Текст]"/>
      <dgm:spPr/>
      <dgm:t>
        <a:bodyPr/>
        <a:lstStyle/>
        <a:p>
          <a:r>
            <a:rPr lang="ru-RU" dirty="0" smtClean="0"/>
            <a:t>«Приводной ремень»</a:t>
          </a:r>
          <a:endParaRPr lang="ru-RU" dirty="0"/>
        </a:p>
      </dgm:t>
    </dgm:pt>
    <dgm:pt modelId="{0FCAA04B-8B00-47CE-87CC-7F4BAB52B06A}" type="parTrans" cxnId="{1492579F-23EF-48DE-A735-CF8D5813A4F2}">
      <dgm:prSet/>
      <dgm:spPr/>
      <dgm:t>
        <a:bodyPr/>
        <a:lstStyle/>
        <a:p>
          <a:endParaRPr lang="ru-RU"/>
        </a:p>
      </dgm:t>
    </dgm:pt>
    <dgm:pt modelId="{561D436E-D876-4759-BBDC-70DA4F8A7C2D}" type="sibTrans" cxnId="{1492579F-23EF-48DE-A735-CF8D5813A4F2}">
      <dgm:prSet/>
      <dgm:spPr/>
      <dgm:t>
        <a:bodyPr/>
        <a:lstStyle/>
        <a:p>
          <a:endParaRPr lang="ru-RU"/>
        </a:p>
      </dgm:t>
    </dgm:pt>
    <dgm:pt modelId="{A230A76C-CC22-498B-BAA7-728B729C8A61}">
      <dgm:prSet phldrT="[Текст]"/>
      <dgm:spPr/>
      <dgm:t>
        <a:bodyPr/>
        <a:lstStyle/>
        <a:p>
          <a:r>
            <a:rPr lang="ru-RU" dirty="0" smtClean="0"/>
            <a:t>«Крыша»</a:t>
          </a:r>
          <a:endParaRPr lang="ru-RU" dirty="0"/>
        </a:p>
      </dgm:t>
    </dgm:pt>
    <dgm:pt modelId="{814D586F-FE5C-47B2-89AF-4909287644AD}" type="parTrans" cxnId="{6E772DBA-8897-4D0D-B0FF-08608E95D3E3}">
      <dgm:prSet/>
      <dgm:spPr/>
      <dgm:t>
        <a:bodyPr/>
        <a:lstStyle/>
        <a:p>
          <a:endParaRPr lang="ru-RU"/>
        </a:p>
      </dgm:t>
    </dgm:pt>
    <dgm:pt modelId="{4B617E47-2D76-4484-B9EE-D67DCA684D45}" type="sibTrans" cxnId="{6E772DBA-8897-4D0D-B0FF-08608E95D3E3}">
      <dgm:prSet/>
      <dgm:spPr/>
      <dgm:t>
        <a:bodyPr/>
        <a:lstStyle/>
        <a:p>
          <a:endParaRPr lang="ru-RU"/>
        </a:p>
      </dgm:t>
    </dgm:pt>
    <dgm:pt modelId="{70D02003-15AE-447C-9AE7-D4CDEE1641E8}">
      <dgm:prSet phldrT="[Текст]"/>
      <dgm:spPr/>
      <dgm:t>
        <a:bodyPr/>
        <a:lstStyle/>
        <a:p>
          <a:r>
            <a:rPr lang="ru-RU" dirty="0" smtClean="0"/>
            <a:t>Подал Заявление</a:t>
          </a:r>
          <a:endParaRPr lang="ru-RU" dirty="0"/>
        </a:p>
      </dgm:t>
    </dgm:pt>
    <dgm:pt modelId="{FCD2E4C4-6C63-4983-9B6F-09FD3ADF9CDA}" type="parTrans" cxnId="{52BBDF82-7ECF-4438-A0D9-681E8F595325}">
      <dgm:prSet/>
      <dgm:spPr/>
      <dgm:t>
        <a:bodyPr/>
        <a:lstStyle/>
        <a:p>
          <a:endParaRPr lang="ru-RU"/>
        </a:p>
      </dgm:t>
    </dgm:pt>
    <dgm:pt modelId="{797B10FD-8917-4374-B756-2296BDC94CEC}" type="sibTrans" cxnId="{52BBDF82-7ECF-4438-A0D9-681E8F595325}">
      <dgm:prSet/>
      <dgm:spPr/>
      <dgm:t>
        <a:bodyPr/>
        <a:lstStyle/>
        <a:p>
          <a:endParaRPr lang="ru-RU"/>
        </a:p>
      </dgm:t>
    </dgm:pt>
    <dgm:pt modelId="{C9793395-DFB8-492A-8BAF-A17F4EF64971}">
      <dgm:prSet phldrT="[Текст]"/>
      <dgm:spPr/>
      <dgm:t>
        <a:bodyPr/>
        <a:lstStyle/>
        <a:p>
          <a:r>
            <a:rPr lang="ru-RU" dirty="0" smtClean="0"/>
            <a:t>Самостоятельный (субъект)</a:t>
          </a:r>
          <a:endParaRPr lang="ru-RU" dirty="0"/>
        </a:p>
      </dgm:t>
    </dgm:pt>
    <dgm:pt modelId="{C0262865-1FF0-4DF1-807C-2AFE91E7DF80}" type="parTrans" cxnId="{52E3BE47-8AB2-4C93-97D1-88E3E5B3D9CC}">
      <dgm:prSet/>
      <dgm:spPr/>
      <dgm:t>
        <a:bodyPr/>
        <a:lstStyle/>
        <a:p>
          <a:endParaRPr lang="ru-RU"/>
        </a:p>
      </dgm:t>
    </dgm:pt>
    <dgm:pt modelId="{8FB6E778-23AA-4DE3-8BE8-7650FCC35C8E}" type="sibTrans" cxnId="{52E3BE47-8AB2-4C93-97D1-88E3E5B3D9CC}">
      <dgm:prSet/>
      <dgm:spPr/>
      <dgm:t>
        <a:bodyPr/>
        <a:lstStyle/>
        <a:p>
          <a:endParaRPr lang="ru-RU"/>
        </a:p>
      </dgm:t>
    </dgm:pt>
    <dgm:pt modelId="{414F737F-CF40-4AEC-979C-1D62F6943023}">
      <dgm:prSet phldrT="[Текст]"/>
      <dgm:spPr/>
      <dgm:t>
        <a:bodyPr/>
        <a:lstStyle/>
        <a:p>
          <a:r>
            <a:rPr lang="ru-RU" dirty="0" smtClean="0"/>
            <a:t>Традиционный</a:t>
          </a:r>
          <a:endParaRPr lang="ru-RU" dirty="0"/>
        </a:p>
      </dgm:t>
    </dgm:pt>
    <dgm:pt modelId="{7238AAE1-26C2-4951-90B1-58D7C2F06870}" type="parTrans" cxnId="{C855A79C-289D-42F8-ADBD-9B5E41E5FA24}">
      <dgm:prSet/>
      <dgm:spPr/>
      <dgm:t>
        <a:bodyPr/>
        <a:lstStyle/>
        <a:p>
          <a:endParaRPr lang="ru-RU"/>
        </a:p>
      </dgm:t>
    </dgm:pt>
    <dgm:pt modelId="{20A742DF-DF75-4C6E-85A8-F8FC8578A553}" type="sibTrans" cxnId="{C855A79C-289D-42F8-ADBD-9B5E41E5FA24}">
      <dgm:prSet/>
      <dgm:spPr/>
      <dgm:t>
        <a:bodyPr/>
        <a:lstStyle/>
        <a:p>
          <a:endParaRPr lang="ru-RU"/>
        </a:p>
      </dgm:t>
    </dgm:pt>
    <dgm:pt modelId="{CAB82582-71CC-45F1-8606-C03827510818}">
      <dgm:prSet phldrT="[Текст]"/>
      <dgm:spPr/>
      <dgm:t>
        <a:bodyPr/>
        <a:lstStyle/>
        <a:p>
          <a:r>
            <a:rPr lang="ru-RU" dirty="0" smtClean="0"/>
            <a:t>Демократичный</a:t>
          </a:r>
          <a:endParaRPr lang="ru-RU" dirty="0"/>
        </a:p>
      </dgm:t>
    </dgm:pt>
    <dgm:pt modelId="{6F4D416B-9F22-42ED-AD84-174BDB12DF22}" type="parTrans" cxnId="{7F65CCE2-936D-4BAC-BC6D-DC10FAEBBBA9}">
      <dgm:prSet/>
      <dgm:spPr/>
      <dgm:t>
        <a:bodyPr/>
        <a:lstStyle/>
        <a:p>
          <a:endParaRPr lang="ru-RU"/>
        </a:p>
      </dgm:t>
    </dgm:pt>
    <dgm:pt modelId="{1DAEDC0E-7977-4587-AC0D-E792D55F7C11}" type="sibTrans" cxnId="{7F65CCE2-936D-4BAC-BC6D-DC10FAEBBBA9}">
      <dgm:prSet/>
      <dgm:spPr/>
      <dgm:t>
        <a:bodyPr/>
        <a:lstStyle/>
        <a:p>
          <a:endParaRPr lang="ru-RU"/>
        </a:p>
      </dgm:t>
    </dgm:pt>
    <dgm:pt modelId="{5BBC6E69-E7C8-4965-9332-9D47969D1F00}" type="pres">
      <dgm:prSet presAssocID="{8911FC11-8289-45FC-89A0-E7662F4688B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2CD72B-3EE3-45FD-82E4-84451F68D82F}" type="pres">
      <dgm:prSet presAssocID="{E48D0224-7B2A-4BE4-B4E4-C7E2CA24AA67}" presName="circle1" presStyleLbl="node1" presStyleIdx="0" presStyleCnt="3" custScaleX="98331"/>
      <dgm:spPr/>
    </dgm:pt>
    <dgm:pt modelId="{69F7B118-4CF9-4807-B712-139C4AEEBA83}" type="pres">
      <dgm:prSet presAssocID="{E48D0224-7B2A-4BE4-B4E4-C7E2CA24AA67}" presName="space" presStyleCnt="0"/>
      <dgm:spPr/>
    </dgm:pt>
    <dgm:pt modelId="{95CE9AE4-4814-4CE0-B697-85C28DDB6BBB}" type="pres">
      <dgm:prSet presAssocID="{E48D0224-7B2A-4BE4-B4E4-C7E2CA24AA67}" presName="rect1" presStyleLbl="alignAcc1" presStyleIdx="0" presStyleCnt="3"/>
      <dgm:spPr/>
      <dgm:t>
        <a:bodyPr/>
        <a:lstStyle/>
        <a:p>
          <a:endParaRPr lang="ru-RU"/>
        </a:p>
      </dgm:t>
    </dgm:pt>
    <dgm:pt modelId="{C77A2F95-1C6C-4248-9173-57AE5CB12EFF}" type="pres">
      <dgm:prSet presAssocID="{64F36B90-4E8D-4FD2-837D-2C697F2792C4}" presName="vertSpace2" presStyleLbl="node1" presStyleIdx="0" presStyleCnt="3"/>
      <dgm:spPr/>
    </dgm:pt>
    <dgm:pt modelId="{1F6A06F4-6833-4199-9639-5CCED9F9EB37}" type="pres">
      <dgm:prSet presAssocID="{64F36B90-4E8D-4FD2-837D-2C697F2792C4}" presName="circle2" presStyleLbl="node1" presStyleIdx="1" presStyleCnt="3" custLinFactNeighborX="2166" custLinFactNeighborY="-584"/>
      <dgm:spPr/>
    </dgm:pt>
    <dgm:pt modelId="{48572903-A2BE-4BCE-AD1F-6F3D9AEF7161}" type="pres">
      <dgm:prSet presAssocID="{64F36B90-4E8D-4FD2-837D-2C697F2792C4}" presName="rect2" presStyleLbl="alignAcc1" presStyleIdx="1" presStyleCnt="3"/>
      <dgm:spPr/>
      <dgm:t>
        <a:bodyPr/>
        <a:lstStyle/>
        <a:p>
          <a:endParaRPr lang="ru-RU"/>
        </a:p>
      </dgm:t>
    </dgm:pt>
    <dgm:pt modelId="{34476153-EC47-4038-B0F2-724D663E58CA}" type="pres">
      <dgm:prSet presAssocID="{5A3BC45B-1A7C-4396-93D8-A70FECCADBC5}" presName="vertSpace3" presStyleLbl="node1" presStyleIdx="1" presStyleCnt="3"/>
      <dgm:spPr/>
    </dgm:pt>
    <dgm:pt modelId="{AE23C571-71AF-4F89-86C8-CB912E260584}" type="pres">
      <dgm:prSet presAssocID="{5A3BC45B-1A7C-4396-93D8-A70FECCADBC5}" presName="circle3" presStyleLbl="node1" presStyleIdx="2" presStyleCnt="3"/>
      <dgm:spPr/>
    </dgm:pt>
    <dgm:pt modelId="{AC7B885C-3F09-4EF6-A97A-CE88E21F370D}" type="pres">
      <dgm:prSet presAssocID="{5A3BC45B-1A7C-4396-93D8-A70FECCADBC5}" presName="rect3" presStyleLbl="alignAcc1" presStyleIdx="2" presStyleCnt="3" custLinFactNeighborX="-342" custLinFactNeighborY="-1671"/>
      <dgm:spPr/>
      <dgm:t>
        <a:bodyPr/>
        <a:lstStyle/>
        <a:p>
          <a:endParaRPr lang="ru-RU"/>
        </a:p>
      </dgm:t>
    </dgm:pt>
    <dgm:pt modelId="{6CA0CA5E-DE5D-4FE1-BA80-47A24EDEE2C7}" type="pres">
      <dgm:prSet presAssocID="{E48D0224-7B2A-4BE4-B4E4-C7E2CA24AA67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9A4EB5-48A7-426E-8FDD-8F73B40A1ADD}" type="pres">
      <dgm:prSet presAssocID="{E48D0224-7B2A-4BE4-B4E4-C7E2CA24AA67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30A79A-EFAA-4E0E-BCFB-0D46691BEF64}" type="pres">
      <dgm:prSet presAssocID="{64F36B90-4E8D-4FD2-837D-2C697F2792C4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FAC7C8-367C-4426-A004-EF300CB36EDA}" type="pres">
      <dgm:prSet presAssocID="{64F36B90-4E8D-4FD2-837D-2C697F2792C4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327CC4-8C52-4F26-81F2-E6F7F7D31888}" type="pres">
      <dgm:prSet presAssocID="{5A3BC45B-1A7C-4396-93D8-A70FECCADBC5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A623F-CBF5-402A-8881-12DE3693BCA9}" type="pres">
      <dgm:prSet presAssocID="{5A3BC45B-1A7C-4396-93D8-A70FECCADBC5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DC9462-2B18-496C-88D4-23CBA92AC0F9}" type="presOf" srcId="{E48D0224-7B2A-4BE4-B4E4-C7E2CA24AA67}" destId="{95CE9AE4-4814-4CE0-B697-85C28DDB6BBB}" srcOrd="0" destOrd="0" presId="urn:microsoft.com/office/officeart/2005/8/layout/target3"/>
    <dgm:cxn modelId="{80E7F823-B437-48A9-A610-32DB92278E24}" type="presOf" srcId="{CAB82582-71CC-45F1-8606-C03827510818}" destId="{4FFAC7C8-367C-4426-A004-EF300CB36EDA}" srcOrd="0" destOrd="2" presId="urn:microsoft.com/office/officeart/2005/8/layout/target3"/>
    <dgm:cxn modelId="{F377C247-163E-49CB-BC34-F9F3774E7722}" type="presOf" srcId="{5A3BC45B-1A7C-4396-93D8-A70FECCADBC5}" destId="{AC7B885C-3F09-4EF6-A97A-CE88E21F370D}" srcOrd="0" destOrd="0" presId="urn:microsoft.com/office/officeart/2005/8/layout/target3"/>
    <dgm:cxn modelId="{8D24C6F3-E4A5-48FF-BBF8-516CE619553B}" type="presOf" srcId="{DBAB200E-6697-4163-9D9F-CED5BC11564F}" destId="{4FFAC7C8-367C-4426-A004-EF300CB36EDA}" srcOrd="0" destOrd="0" presId="urn:microsoft.com/office/officeart/2005/8/layout/target3"/>
    <dgm:cxn modelId="{7CCAA6BF-961D-4F76-B74A-94FEB2178EC8}" type="presOf" srcId="{5A3BC45B-1A7C-4396-93D8-A70FECCADBC5}" destId="{00327CC4-8C52-4F26-81F2-E6F7F7D31888}" srcOrd="1" destOrd="0" presId="urn:microsoft.com/office/officeart/2005/8/layout/target3"/>
    <dgm:cxn modelId="{94D245FA-CE97-4AA9-A7FA-73EC093AB91C}" srcId="{E48D0224-7B2A-4BE4-B4E4-C7E2CA24AA67}" destId="{882342EE-F2CA-4B18-B203-17117E453C31}" srcOrd="0" destOrd="0" parTransId="{D16A4495-B1D1-43EC-81D4-C301CB903D18}" sibTransId="{060C95DB-981A-4D9A-AE62-C799F3BF1449}"/>
    <dgm:cxn modelId="{6E6B9DBC-1F5E-467F-9C0A-89345E6187F7}" type="presOf" srcId="{C9793395-DFB8-492A-8BAF-A17F4EF64971}" destId="{BD1A623F-CBF5-402A-8881-12DE3693BCA9}" srcOrd="0" destOrd="2" presId="urn:microsoft.com/office/officeart/2005/8/layout/target3"/>
    <dgm:cxn modelId="{23296EE4-7F5D-4075-AD1C-21088F998915}" type="presOf" srcId="{E48D0224-7B2A-4BE4-B4E4-C7E2CA24AA67}" destId="{6CA0CA5E-DE5D-4FE1-BA80-47A24EDEE2C7}" srcOrd="1" destOrd="0" presId="urn:microsoft.com/office/officeart/2005/8/layout/target3"/>
    <dgm:cxn modelId="{A8A51702-F7F8-4011-AB03-085965C18EC4}" type="presOf" srcId="{1640316E-ED34-40BC-9319-8AF712CA1349}" destId="{4FFAC7C8-367C-4426-A004-EF300CB36EDA}" srcOrd="0" destOrd="3" presId="urn:microsoft.com/office/officeart/2005/8/layout/target3"/>
    <dgm:cxn modelId="{EA95AB55-E78E-4BA1-B54B-59D00BA17497}" type="presOf" srcId="{F37A4486-BD2C-4B5F-9CC5-337BD9917C5E}" destId="{BD1A623F-CBF5-402A-8881-12DE3693BCA9}" srcOrd="0" destOrd="1" presId="urn:microsoft.com/office/officeart/2005/8/layout/target3"/>
    <dgm:cxn modelId="{9A19239E-BA87-4D1C-99E1-A0AF8759F531}" type="presOf" srcId="{414F737F-CF40-4AEC-979C-1D62F6943023}" destId="{4FFAC7C8-367C-4426-A004-EF300CB36EDA}" srcOrd="0" destOrd="1" presId="urn:microsoft.com/office/officeart/2005/8/layout/target3"/>
    <dgm:cxn modelId="{C855A79C-289D-42F8-ADBD-9B5E41E5FA24}" srcId="{64F36B90-4E8D-4FD2-837D-2C697F2792C4}" destId="{414F737F-CF40-4AEC-979C-1D62F6943023}" srcOrd="1" destOrd="0" parTransId="{7238AAE1-26C2-4951-90B1-58D7C2F06870}" sibTransId="{20A742DF-DF75-4C6E-85A8-F8FC8578A553}"/>
    <dgm:cxn modelId="{C3BBFB99-5EF2-42F0-BE58-705C35BD83CC}" type="presOf" srcId="{882342EE-F2CA-4B18-B203-17117E453C31}" destId="{249A4EB5-48A7-426E-8FDD-8F73B40A1ADD}" srcOrd="0" destOrd="0" presId="urn:microsoft.com/office/officeart/2005/8/layout/target3"/>
    <dgm:cxn modelId="{4C7E5DBE-4608-4D7F-8EB2-DD71EA3E628C}" srcId="{8911FC11-8289-45FC-89A0-E7662F4688B4}" destId="{64F36B90-4E8D-4FD2-837D-2C697F2792C4}" srcOrd="1" destOrd="0" parTransId="{8949110A-5289-45FD-B0E1-A65DA12A6E9A}" sibTransId="{592510F9-3B91-4EC7-A7B3-DC3D7C29C1D5}"/>
    <dgm:cxn modelId="{B8102549-0CE9-4C15-8DA5-E22B144F11F2}" type="presOf" srcId="{8911FC11-8289-45FC-89A0-E7662F4688B4}" destId="{5BBC6E69-E7C8-4965-9332-9D47969D1F00}" srcOrd="0" destOrd="0" presId="urn:microsoft.com/office/officeart/2005/8/layout/target3"/>
    <dgm:cxn modelId="{1492579F-23EF-48DE-A735-CF8D5813A4F2}" srcId="{E48D0224-7B2A-4BE4-B4E4-C7E2CA24AA67}" destId="{450D4C0D-0B6B-47D2-B96E-33A74373BCDB}" srcOrd="1" destOrd="0" parTransId="{0FCAA04B-8B00-47CE-87CC-7F4BAB52B06A}" sibTransId="{561D436E-D876-4759-BBDC-70DA4F8A7C2D}"/>
    <dgm:cxn modelId="{096923F8-E0C6-47E4-B2C6-20A0823B9B72}" srcId="{8911FC11-8289-45FC-89A0-E7662F4688B4}" destId="{E48D0224-7B2A-4BE4-B4E4-C7E2CA24AA67}" srcOrd="0" destOrd="0" parTransId="{970A0C77-791E-42B0-A435-C47A54C8C38C}" sibTransId="{D48A8EAC-A8B1-4246-8C48-0D164284B1B6}"/>
    <dgm:cxn modelId="{D2A348F6-95C1-4172-8873-795DBD420F6B}" type="presOf" srcId="{64F36B90-4E8D-4FD2-837D-2C697F2792C4}" destId="{48572903-A2BE-4BCE-AD1F-6F3D9AEF7161}" srcOrd="0" destOrd="0" presId="urn:microsoft.com/office/officeart/2005/8/layout/target3"/>
    <dgm:cxn modelId="{3B78F041-C45A-44D0-934F-5E45240A3A77}" type="presOf" srcId="{450D4C0D-0B6B-47D2-B96E-33A74373BCDB}" destId="{249A4EB5-48A7-426E-8FDD-8F73B40A1ADD}" srcOrd="0" destOrd="1" presId="urn:microsoft.com/office/officeart/2005/8/layout/target3"/>
    <dgm:cxn modelId="{C2DC04ED-0F73-468B-9698-ADF214AC6B57}" type="presOf" srcId="{64F36B90-4E8D-4FD2-837D-2C697F2792C4}" destId="{6830A79A-EFAA-4E0E-BCFB-0D46691BEF64}" srcOrd="1" destOrd="0" presId="urn:microsoft.com/office/officeart/2005/8/layout/target3"/>
    <dgm:cxn modelId="{432ADFD6-CBC3-4ACF-BA99-68410B17E18A}" type="presOf" srcId="{A230A76C-CC22-498B-BAA7-728B729C8A61}" destId="{249A4EB5-48A7-426E-8FDD-8F73B40A1ADD}" srcOrd="0" destOrd="2" presId="urn:microsoft.com/office/officeart/2005/8/layout/target3"/>
    <dgm:cxn modelId="{52E3BE47-8AB2-4C93-97D1-88E3E5B3D9CC}" srcId="{5A3BC45B-1A7C-4396-93D8-A70FECCADBC5}" destId="{C9793395-DFB8-492A-8BAF-A17F4EF64971}" srcOrd="2" destOrd="0" parTransId="{C0262865-1FF0-4DF1-807C-2AFE91E7DF80}" sibTransId="{8FB6E778-23AA-4DE3-8BE8-7650FCC35C8E}"/>
    <dgm:cxn modelId="{3BDD1DB8-BF51-453E-BDCD-A5E566485C0B}" srcId="{5A3BC45B-1A7C-4396-93D8-A70FECCADBC5}" destId="{F37A4486-BD2C-4B5F-9CC5-337BD9917C5E}" srcOrd="1" destOrd="0" parTransId="{38A24551-9C9D-4990-ADBA-3445FF34F970}" sibTransId="{327866BA-5233-4377-8C2B-491364F5A631}"/>
    <dgm:cxn modelId="{7E75B481-12D5-4347-AF79-EBB554F7C1B2}" srcId="{64F36B90-4E8D-4FD2-837D-2C697F2792C4}" destId="{1640316E-ED34-40BC-9319-8AF712CA1349}" srcOrd="3" destOrd="0" parTransId="{2F2A2B4F-70DA-4AD1-92E2-B36F3FF40512}" sibTransId="{FD395619-B3C2-4AF5-888C-EEE6198DBE35}"/>
    <dgm:cxn modelId="{2356F432-C23C-4FA6-94E3-23399693944A}" type="presOf" srcId="{F59C73EA-378B-4548-8248-6B7704FD0A44}" destId="{BD1A623F-CBF5-402A-8881-12DE3693BCA9}" srcOrd="0" destOrd="0" presId="urn:microsoft.com/office/officeart/2005/8/layout/target3"/>
    <dgm:cxn modelId="{42ABEACC-2954-404B-8B21-3497B2C80BFB}" srcId="{8911FC11-8289-45FC-89A0-E7662F4688B4}" destId="{5A3BC45B-1A7C-4396-93D8-A70FECCADBC5}" srcOrd="2" destOrd="0" parTransId="{521D04F7-0DC4-4C2E-ACEE-0E5311B44C6A}" sibTransId="{56EF694A-8360-4BCB-BD36-7C66AF303EE3}"/>
    <dgm:cxn modelId="{7F65CCE2-936D-4BAC-BC6D-DC10FAEBBBA9}" srcId="{64F36B90-4E8D-4FD2-837D-2C697F2792C4}" destId="{CAB82582-71CC-45F1-8606-C03827510818}" srcOrd="2" destOrd="0" parTransId="{6F4D416B-9F22-42ED-AD84-174BDB12DF22}" sibTransId="{1DAEDC0E-7977-4587-AC0D-E792D55F7C11}"/>
    <dgm:cxn modelId="{6E772DBA-8897-4D0D-B0FF-08608E95D3E3}" srcId="{E48D0224-7B2A-4BE4-B4E4-C7E2CA24AA67}" destId="{A230A76C-CC22-498B-BAA7-728B729C8A61}" srcOrd="2" destOrd="0" parTransId="{814D586F-FE5C-47B2-89AF-4909287644AD}" sibTransId="{4B617E47-2D76-4484-B9EE-D67DCA684D45}"/>
    <dgm:cxn modelId="{52BBDF82-7ECF-4438-A0D9-681E8F595325}" srcId="{E48D0224-7B2A-4BE4-B4E4-C7E2CA24AA67}" destId="{70D02003-15AE-447C-9AE7-D4CDEE1641E8}" srcOrd="3" destOrd="0" parTransId="{FCD2E4C4-6C63-4983-9B6F-09FD3ADF9CDA}" sibTransId="{797B10FD-8917-4374-B756-2296BDC94CEC}"/>
    <dgm:cxn modelId="{7FBEB945-87F9-45FE-BF89-A4BC014810B7}" type="presOf" srcId="{70D02003-15AE-447C-9AE7-D4CDEE1641E8}" destId="{249A4EB5-48A7-426E-8FDD-8F73B40A1ADD}" srcOrd="0" destOrd="3" presId="urn:microsoft.com/office/officeart/2005/8/layout/target3"/>
    <dgm:cxn modelId="{4771D54A-A81C-46BE-AC12-BE7BEAA82A68}" srcId="{64F36B90-4E8D-4FD2-837D-2C697F2792C4}" destId="{DBAB200E-6697-4163-9D9F-CED5BC11564F}" srcOrd="0" destOrd="0" parTransId="{1CEF8AA3-722B-4160-80E8-CE5BB528621A}" sibTransId="{B2D5C958-F1A7-498F-8D4C-88E7C2E07C08}"/>
    <dgm:cxn modelId="{FC43BBD2-B3D7-4D07-BFA8-08F78291143B}" srcId="{5A3BC45B-1A7C-4396-93D8-A70FECCADBC5}" destId="{F59C73EA-378B-4548-8248-6B7704FD0A44}" srcOrd="0" destOrd="0" parTransId="{C851CCE1-293B-4DAA-B356-CC234DFEEF3F}" sibTransId="{185F9625-6058-415C-8A71-FEBA39693EE1}"/>
    <dgm:cxn modelId="{7C8B8A5C-23E9-4858-AB8B-48AAB525B865}" type="presParOf" srcId="{5BBC6E69-E7C8-4965-9332-9D47969D1F00}" destId="{1A2CD72B-3EE3-45FD-82E4-84451F68D82F}" srcOrd="0" destOrd="0" presId="urn:microsoft.com/office/officeart/2005/8/layout/target3"/>
    <dgm:cxn modelId="{82CFBCFF-DBEC-4BC3-BBD3-73B8D36BC117}" type="presParOf" srcId="{5BBC6E69-E7C8-4965-9332-9D47969D1F00}" destId="{69F7B118-4CF9-4807-B712-139C4AEEBA83}" srcOrd="1" destOrd="0" presId="urn:microsoft.com/office/officeart/2005/8/layout/target3"/>
    <dgm:cxn modelId="{24AD20C3-3345-42AD-9C4E-B2B62F967419}" type="presParOf" srcId="{5BBC6E69-E7C8-4965-9332-9D47969D1F00}" destId="{95CE9AE4-4814-4CE0-B697-85C28DDB6BBB}" srcOrd="2" destOrd="0" presId="urn:microsoft.com/office/officeart/2005/8/layout/target3"/>
    <dgm:cxn modelId="{19A40365-2C55-4BF0-91A1-9D3C12074C33}" type="presParOf" srcId="{5BBC6E69-E7C8-4965-9332-9D47969D1F00}" destId="{C77A2F95-1C6C-4248-9173-57AE5CB12EFF}" srcOrd="3" destOrd="0" presId="urn:microsoft.com/office/officeart/2005/8/layout/target3"/>
    <dgm:cxn modelId="{3DAF8BBF-2577-4C23-9F90-86366DAA42C0}" type="presParOf" srcId="{5BBC6E69-E7C8-4965-9332-9D47969D1F00}" destId="{1F6A06F4-6833-4199-9639-5CCED9F9EB37}" srcOrd="4" destOrd="0" presId="urn:microsoft.com/office/officeart/2005/8/layout/target3"/>
    <dgm:cxn modelId="{0723E810-7805-4218-B012-1442EB112F94}" type="presParOf" srcId="{5BBC6E69-E7C8-4965-9332-9D47969D1F00}" destId="{48572903-A2BE-4BCE-AD1F-6F3D9AEF7161}" srcOrd="5" destOrd="0" presId="urn:microsoft.com/office/officeart/2005/8/layout/target3"/>
    <dgm:cxn modelId="{17C8A8B3-3828-4446-94A7-2DC1F6C11A49}" type="presParOf" srcId="{5BBC6E69-E7C8-4965-9332-9D47969D1F00}" destId="{34476153-EC47-4038-B0F2-724D663E58CA}" srcOrd="6" destOrd="0" presId="urn:microsoft.com/office/officeart/2005/8/layout/target3"/>
    <dgm:cxn modelId="{80BEEBF4-209F-4F79-8B78-1B487F945E8B}" type="presParOf" srcId="{5BBC6E69-E7C8-4965-9332-9D47969D1F00}" destId="{AE23C571-71AF-4F89-86C8-CB912E260584}" srcOrd="7" destOrd="0" presId="urn:microsoft.com/office/officeart/2005/8/layout/target3"/>
    <dgm:cxn modelId="{3958D320-11AF-4CA6-B424-32718495DA38}" type="presParOf" srcId="{5BBC6E69-E7C8-4965-9332-9D47969D1F00}" destId="{AC7B885C-3F09-4EF6-A97A-CE88E21F370D}" srcOrd="8" destOrd="0" presId="urn:microsoft.com/office/officeart/2005/8/layout/target3"/>
    <dgm:cxn modelId="{EFB5164C-5F99-40C8-BF31-AA5C76634CDB}" type="presParOf" srcId="{5BBC6E69-E7C8-4965-9332-9D47969D1F00}" destId="{6CA0CA5E-DE5D-4FE1-BA80-47A24EDEE2C7}" srcOrd="9" destOrd="0" presId="urn:microsoft.com/office/officeart/2005/8/layout/target3"/>
    <dgm:cxn modelId="{FDC5E4DE-516B-4CFF-91AB-C58C7C4B8D7A}" type="presParOf" srcId="{5BBC6E69-E7C8-4965-9332-9D47969D1F00}" destId="{249A4EB5-48A7-426E-8FDD-8F73B40A1ADD}" srcOrd="10" destOrd="0" presId="urn:microsoft.com/office/officeart/2005/8/layout/target3"/>
    <dgm:cxn modelId="{0F44348C-F05D-4119-A517-B3DF6EDEDD3F}" type="presParOf" srcId="{5BBC6E69-E7C8-4965-9332-9D47969D1F00}" destId="{6830A79A-EFAA-4E0E-BCFB-0D46691BEF64}" srcOrd="11" destOrd="0" presId="urn:microsoft.com/office/officeart/2005/8/layout/target3"/>
    <dgm:cxn modelId="{EDA8DFE5-E528-4C8B-9E61-7A1F9CFB78A1}" type="presParOf" srcId="{5BBC6E69-E7C8-4965-9332-9D47969D1F00}" destId="{4FFAC7C8-367C-4426-A004-EF300CB36EDA}" srcOrd="12" destOrd="0" presId="urn:microsoft.com/office/officeart/2005/8/layout/target3"/>
    <dgm:cxn modelId="{1CAFA141-43DA-418A-BE13-C1F6C9D9D501}" type="presParOf" srcId="{5BBC6E69-E7C8-4965-9332-9D47969D1F00}" destId="{00327CC4-8C52-4F26-81F2-E6F7F7D31888}" srcOrd="13" destOrd="0" presId="urn:microsoft.com/office/officeart/2005/8/layout/target3"/>
    <dgm:cxn modelId="{E17BA9AD-0E6B-41F2-8A95-68F1CA59E675}" type="presParOf" srcId="{5BBC6E69-E7C8-4965-9332-9D47969D1F00}" destId="{BD1A623F-CBF5-402A-8881-12DE3693BCA9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11DD36-2CAE-4969-802B-3CD32576D86D}">
      <dsp:nvSpPr>
        <dsp:cNvPr id="0" name=""/>
        <dsp:cNvSpPr/>
      </dsp:nvSpPr>
      <dsp:spPr>
        <a:xfrm>
          <a:off x="5437097" y="15493"/>
          <a:ext cx="1401960" cy="140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Требуемые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компетенции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выпускника</a:t>
          </a:r>
        </a:p>
      </dsp:txBody>
      <dsp:txXfrm>
        <a:off x="5437097" y="15493"/>
        <a:ext cx="1401960" cy="1401960"/>
      </dsp:txXfrm>
    </dsp:sp>
    <dsp:sp modelId="{BE88F054-F511-42DE-BCD0-0C52648D27ED}">
      <dsp:nvSpPr>
        <dsp:cNvPr id="0" name=""/>
        <dsp:cNvSpPr/>
      </dsp:nvSpPr>
      <dsp:spPr>
        <a:xfrm>
          <a:off x="1143680" y="680"/>
          <a:ext cx="6856639" cy="6856639"/>
        </a:xfrm>
        <a:prstGeom prst="circularArrow">
          <a:avLst>
            <a:gd name="adj1" fmla="val 3987"/>
            <a:gd name="adj2" fmla="val 250101"/>
            <a:gd name="adj3" fmla="val 20573955"/>
            <a:gd name="adj4" fmla="val 18982153"/>
            <a:gd name="adj5" fmla="val 46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055C47-1C43-47DF-95EB-1D5BA66DE8FC}">
      <dsp:nvSpPr>
        <dsp:cNvPr id="0" name=""/>
        <dsp:cNvSpPr/>
      </dsp:nvSpPr>
      <dsp:spPr>
        <a:xfrm>
          <a:off x="7003175" y="2728019"/>
          <a:ext cx="1401960" cy="140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100" b="1" i="0" u="none" strike="noStrike" kern="1200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3</a:t>
          </a:r>
          <a:r>
            <a:rPr kumimoji="0" lang="ru-RU" sz="1100" b="1" i="0" u="none" strike="noStrike" kern="1200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1" i="0" u="none" strike="noStrike" kern="1200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Образовательные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1" i="0" u="none" strike="noStrike" kern="1200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Технологии.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1" i="0" u="none" strike="noStrike" kern="1200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Деятельность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1" i="0" u="none" strike="noStrike" kern="1200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ученика</a:t>
          </a:r>
        </a:p>
      </dsp:txBody>
      <dsp:txXfrm>
        <a:off x="7003175" y="2728019"/>
        <a:ext cx="1401960" cy="1401960"/>
      </dsp:txXfrm>
    </dsp:sp>
    <dsp:sp modelId="{DB0B5D0F-2A57-43B2-8BE0-FABD3F3DA808}">
      <dsp:nvSpPr>
        <dsp:cNvPr id="0" name=""/>
        <dsp:cNvSpPr/>
      </dsp:nvSpPr>
      <dsp:spPr>
        <a:xfrm>
          <a:off x="1143680" y="680"/>
          <a:ext cx="6856639" cy="6856639"/>
        </a:xfrm>
        <a:prstGeom prst="circularArrow">
          <a:avLst>
            <a:gd name="adj1" fmla="val 3987"/>
            <a:gd name="adj2" fmla="val 250101"/>
            <a:gd name="adj3" fmla="val 2367746"/>
            <a:gd name="adj4" fmla="val 775944"/>
            <a:gd name="adj5" fmla="val 46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C90773-CCE7-494B-8698-0D14EE09A7E6}">
      <dsp:nvSpPr>
        <dsp:cNvPr id="0" name=""/>
        <dsp:cNvSpPr/>
      </dsp:nvSpPr>
      <dsp:spPr>
        <a:xfrm>
          <a:off x="5437097" y="5440545"/>
          <a:ext cx="1401960" cy="140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Роль педагога.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Требования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к его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профессиональным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компетенциям</a:t>
          </a:r>
        </a:p>
      </dsp:txBody>
      <dsp:txXfrm>
        <a:off x="5437097" y="5440545"/>
        <a:ext cx="1401960" cy="1401960"/>
      </dsp:txXfrm>
    </dsp:sp>
    <dsp:sp modelId="{FF7D2908-72F8-45AE-B872-4AEA1A1FE614}">
      <dsp:nvSpPr>
        <dsp:cNvPr id="0" name=""/>
        <dsp:cNvSpPr/>
      </dsp:nvSpPr>
      <dsp:spPr>
        <a:xfrm>
          <a:off x="1143680" y="680"/>
          <a:ext cx="6856639" cy="6856639"/>
        </a:xfrm>
        <a:prstGeom prst="circularArrow">
          <a:avLst>
            <a:gd name="adj1" fmla="val 3987"/>
            <a:gd name="adj2" fmla="val 250101"/>
            <a:gd name="adj3" fmla="val 6111907"/>
            <a:gd name="adj4" fmla="val 4437992"/>
            <a:gd name="adj5" fmla="val 46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8F9F6-64CA-4F7B-A0F2-14EFC7ED1AC7}">
      <dsp:nvSpPr>
        <dsp:cNvPr id="0" name=""/>
        <dsp:cNvSpPr/>
      </dsp:nvSpPr>
      <dsp:spPr>
        <a:xfrm>
          <a:off x="2304941" y="5440545"/>
          <a:ext cx="1401960" cy="140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Организация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школы</a:t>
          </a:r>
        </a:p>
      </dsp:txBody>
      <dsp:txXfrm>
        <a:off x="2304941" y="5440545"/>
        <a:ext cx="1401960" cy="1401960"/>
      </dsp:txXfrm>
    </dsp:sp>
    <dsp:sp modelId="{181009F7-9682-45B9-A83B-8F583DA03CB8}">
      <dsp:nvSpPr>
        <dsp:cNvPr id="0" name=""/>
        <dsp:cNvSpPr/>
      </dsp:nvSpPr>
      <dsp:spPr>
        <a:xfrm>
          <a:off x="1143680" y="680"/>
          <a:ext cx="6856639" cy="6856639"/>
        </a:xfrm>
        <a:prstGeom prst="circularArrow">
          <a:avLst>
            <a:gd name="adj1" fmla="val 3987"/>
            <a:gd name="adj2" fmla="val 250101"/>
            <a:gd name="adj3" fmla="val 9773955"/>
            <a:gd name="adj4" fmla="val 8182153"/>
            <a:gd name="adj5" fmla="val 46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971AD-7A9B-4EC9-AA87-A1F05CFBF4FD}">
      <dsp:nvSpPr>
        <dsp:cNvPr id="0" name=""/>
        <dsp:cNvSpPr/>
      </dsp:nvSpPr>
      <dsp:spPr>
        <a:xfrm>
          <a:off x="738864" y="2728019"/>
          <a:ext cx="1401960" cy="140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Выпускник</a:t>
          </a:r>
          <a:endParaRPr lang="ru-RU" sz="1100" kern="1200" dirty="0"/>
        </a:p>
      </dsp:txBody>
      <dsp:txXfrm>
        <a:off x="738864" y="2728019"/>
        <a:ext cx="1401960" cy="1401960"/>
      </dsp:txXfrm>
    </dsp:sp>
    <dsp:sp modelId="{59C2BDB7-9FFE-49D7-806B-4FE6D6A43414}">
      <dsp:nvSpPr>
        <dsp:cNvPr id="0" name=""/>
        <dsp:cNvSpPr/>
      </dsp:nvSpPr>
      <dsp:spPr>
        <a:xfrm>
          <a:off x="1143680" y="680"/>
          <a:ext cx="6856639" cy="6856639"/>
        </a:xfrm>
        <a:prstGeom prst="circularArrow">
          <a:avLst>
            <a:gd name="adj1" fmla="val 3987"/>
            <a:gd name="adj2" fmla="val 250101"/>
            <a:gd name="adj3" fmla="val 13167746"/>
            <a:gd name="adj4" fmla="val 11575944"/>
            <a:gd name="adj5" fmla="val 46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514B52-5D08-40FC-A693-04D591690E00}">
      <dsp:nvSpPr>
        <dsp:cNvPr id="0" name=""/>
        <dsp:cNvSpPr/>
      </dsp:nvSpPr>
      <dsp:spPr>
        <a:xfrm>
          <a:off x="2304941" y="15493"/>
          <a:ext cx="1401960" cy="140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1.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1" i="0" u="none" strike="noStrike" kern="1200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" charset="0"/>
            </a:rPr>
            <a:t>Запросы  социума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100" b="1" i="0" u="none" strike="noStrike" kern="1200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" charset="0"/>
            </a:rPr>
            <a:t>и экономики</a:t>
          </a:r>
        </a:p>
      </dsp:txBody>
      <dsp:txXfrm>
        <a:off x="2304941" y="15493"/>
        <a:ext cx="1401960" cy="1401960"/>
      </dsp:txXfrm>
    </dsp:sp>
    <dsp:sp modelId="{54BF7A8C-87D4-4468-AC14-1646EBC0F839}">
      <dsp:nvSpPr>
        <dsp:cNvPr id="0" name=""/>
        <dsp:cNvSpPr/>
      </dsp:nvSpPr>
      <dsp:spPr>
        <a:xfrm>
          <a:off x="1143680" y="680"/>
          <a:ext cx="6856639" cy="6856639"/>
        </a:xfrm>
        <a:prstGeom prst="circularArrow">
          <a:avLst>
            <a:gd name="adj1" fmla="val 3987"/>
            <a:gd name="adj2" fmla="val 250101"/>
            <a:gd name="adj3" fmla="val 16911907"/>
            <a:gd name="adj4" fmla="val 15237992"/>
            <a:gd name="adj5" fmla="val 46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43BD1-3FC9-4C56-8B7E-4B62D143792F}">
      <dsp:nvSpPr>
        <dsp:cNvPr id="0" name=""/>
        <dsp:cNvSpPr/>
      </dsp:nvSpPr>
      <dsp:spPr>
        <a:xfrm>
          <a:off x="0" y="0"/>
          <a:ext cx="7505888" cy="51435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6A49D6-1F3C-4F34-BD62-4030BA2C5C62}">
      <dsp:nvSpPr>
        <dsp:cNvPr id="0" name=""/>
        <dsp:cNvSpPr/>
      </dsp:nvSpPr>
      <dsp:spPr>
        <a:xfrm>
          <a:off x="813605" y="3881856"/>
          <a:ext cx="189280" cy="1892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C06853-4335-4A18-B983-47CDB4BB82A9}">
      <dsp:nvSpPr>
        <dsp:cNvPr id="0" name=""/>
        <dsp:cNvSpPr/>
      </dsp:nvSpPr>
      <dsp:spPr>
        <a:xfrm>
          <a:off x="0" y="3412976"/>
          <a:ext cx="2506023" cy="803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296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6">
                  <a:lumMod val="50000"/>
                </a:schemeClr>
              </a:solidFill>
            </a:rPr>
            <a:t>Стадия «до управленческая»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/>
        </a:p>
      </dsp:txBody>
      <dsp:txXfrm>
        <a:off x="0" y="3412976"/>
        <a:ext cx="2506023" cy="803497"/>
      </dsp:txXfrm>
    </dsp:sp>
    <dsp:sp modelId="{70EEF412-660C-4B4A-8D5D-F0DA7244A1F9}">
      <dsp:nvSpPr>
        <dsp:cNvPr id="0" name=""/>
        <dsp:cNvSpPr/>
      </dsp:nvSpPr>
      <dsp:spPr>
        <a:xfrm>
          <a:off x="2150915" y="2685477"/>
          <a:ext cx="329184" cy="3291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B4E43-5D38-489B-8912-AF069AF5F77B}">
      <dsp:nvSpPr>
        <dsp:cNvPr id="0" name=""/>
        <dsp:cNvSpPr/>
      </dsp:nvSpPr>
      <dsp:spPr>
        <a:xfrm>
          <a:off x="128588" y="2404858"/>
          <a:ext cx="1728216" cy="503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428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accent6">
                  <a:lumMod val="50000"/>
                </a:schemeClr>
              </a:solidFill>
            </a:rPr>
            <a:t>Оптимизация</a:t>
          </a:r>
        </a:p>
      </dsp:txBody>
      <dsp:txXfrm>
        <a:off x="128588" y="2404858"/>
        <a:ext cx="1728216" cy="503423"/>
      </dsp:txXfrm>
    </dsp:sp>
    <dsp:sp modelId="{19EF3DBC-EB0E-4449-A79D-8522A9FC0D1C}">
      <dsp:nvSpPr>
        <dsp:cNvPr id="0" name=""/>
        <dsp:cNvSpPr/>
      </dsp:nvSpPr>
      <dsp:spPr>
        <a:xfrm>
          <a:off x="3858557" y="1803882"/>
          <a:ext cx="436168" cy="436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C39620-5D7C-4B97-ACC6-BC34C80BEF13}">
      <dsp:nvSpPr>
        <dsp:cNvPr id="0" name=""/>
        <dsp:cNvSpPr/>
      </dsp:nvSpPr>
      <dsp:spPr>
        <a:xfrm>
          <a:off x="2098577" y="1468764"/>
          <a:ext cx="1728216" cy="755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117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accent6">
                  <a:lumMod val="50000"/>
                </a:schemeClr>
              </a:solidFill>
            </a:rPr>
            <a:t>Формальный менеджмент</a:t>
          </a:r>
          <a:endParaRPr lang="ru-RU" sz="19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098577" y="1468764"/>
        <a:ext cx="1728216" cy="755477"/>
      </dsp:txXfrm>
    </dsp:sp>
    <dsp:sp modelId="{D60F1A09-0234-4BBA-B2A8-3F986C8C97B1}">
      <dsp:nvSpPr>
        <dsp:cNvPr id="0" name=""/>
        <dsp:cNvSpPr/>
      </dsp:nvSpPr>
      <dsp:spPr>
        <a:xfrm>
          <a:off x="5718447" y="1220609"/>
          <a:ext cx="584301" cy="584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91690-1012-4BC7-BF65-E28C15C936CA}">
      <dsp:nvSpPr>
        <dsp:cNvPr id="0" name=""/>
        <dsp:cNvSpPr/>
      </dsp:nvSpPr>
      <dsp:spPr>
        <a:xfrm>
          <a:off x="4402838" y="676678"/>
          <a:ext cx="1728216" cy="976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9609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accent6">
                  <a:lumMod val="50000"/>
                </a:schemeClr>
              </a:solidFill>
            </a:rPr>
            <a:t>Системный менеджмент</a:t>
          </a:r>
          <a:endParaRPr lang="ru-RU" sz="19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402838" y="676678"/>
        <a:ext cx="1728216" cy="9766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7881D-575D-4B13-AD0B-8D3D999D1B8B}">
      <dsp:nvSpPr>
        <dsp:cNvPr id="0" name=""/>
        <dsp:cNvSpPr/>
      </dsp:nvSpPr>
      <dsp:spPr>
        <a:xfrm>
          <a:off x="0" y="137905"/>
          <a:ext cx="7355160" cy="107119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700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Нормы</a:t>
          </a:r>
          <a:endParaRPr lang="ru-RU" sz="2100" kern="1200" dirty="0"/>
        </a:p>
      </dsp:txBody>
      <dsp:txXfrm>
        <a:off x="0" y="405703"/>
        <a:ext cx="7087362" cy="535595"/>
      </dsp:txXfrm>
    </dsp:sp>
    <dsp:sp modelId="{CDD84C4F-FC70-4D90-82AC-9D9F46899AE1}">
      <dsp:nvSpPr>
        <dsp:cNvPr id="0" name=""/>
        <dsp:cNvSpPr/>
      </dsp:nvSpPr>
      <dsp:spPr>
        <a:xfrm>
          <a:off x="0" y="963948"/>
          <a:ext cx="2265389" cy="20635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rgbClr val="C00000"/>
              </a:solidFill>
            </a:rPr>
            <a:t>Этические нормы: законные, негласные, корпоративные, общечеловеческие, личностные, высокие </a:t>
          </a:r>
          <a:endParaRPr lang="ru-RU" sz="1400" kern="1200" dirty="0">
            <a:solidFill>
              <a:srgbClr val="C00000"/>
            </a:solidFill>
          </a:endParaRPr>
        </a:p>
      </dsp:txBody>
      <dsp:txXfrm>
        <a:off x="0" y="963948"/>
        <a:ext cx="2265389" cy="2063509"/>
      </dsp:txXfrm>
    </dsp:sp>
    <dsp:sp modelId="{B3CDC917-0D25-46AF-8512-B9CD6051E0C3}">
      <dsp:nvSpPr>
        <dsp:cNvPr id="0" name=""/>
        <dsp:cNvSpPr/>
      </dsp:nvSpPr>
      <dsp:spPr>
        <a:xfrm>
          <a:off x="2265389" y="494968"/>
          <a:ext cx="5089770" cy="107119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700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Цели </a:t>
          </a:r>
          <a:endParaRPr lang="ru-RU" sz="2100" kern="1200" dirty="0"/>
        </a:p>
      </dsp:txBody>
      <dsp:txXfrm>
        <a:off x="2265389" y="762766"/>
        <a:ext cx="4821972" cy="535595"/>
      </dsp:txXfrm>
    </dsp:sp>
    <dsp:sp modelId="{9786E73A-9B8D-4406-9E14-192BF411CC8B}">
      <dsp:nvSpPr>
        <dsp:cNvPr id="0" name=""/>
        <dsp:cNvSpPr/>
      </dsp:nvSpPr>
      <dsp:spPr>
        <a:xfrm>
          <a:off x="2265389" y="1321012"/>
          <a:ext cx="2265389" cy="20635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Цели: построить, оставить след, открыть, заработать, «сбросить»</a:t>
          </a:r>
          <a:endParaRPr lang="ru-RU" sz="1400" kern="1200" dirty="0"/>
        </a:p>
      </dsp:txBody>
      <dsp:txXfrm>
        <a:off x="2265389" y="1321012"/>
        <a:ext cx="2265389" cy="2063509"/>
      </dsp:txXfrm>
    </dsp:sp>
    <dsp:sp modelId="{578C220C-AFE3-4DC9-832D-55D95D5EBE43}">
      <dsp:nvSpPr>
        <dsp:cNvPr id="0" name=""/>
        <dsp:cNvSpPr/>
      </dsp:nvSpPr>
      <dsp:spPr>
        <a:xfrm>
          <a:off x="4530778" y="852032"/>
          <a:ext cx="2824381" cy="107119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700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Технологии </a:t>
          </a:r>
          <a:endParaRPr lang="ru-RU" sz="2100" kern="1200" dirty="0"/>
        </a:p>
      </dsp:txBody>
      <dsp:txXfrm>
        <a:off x="4530778" y="1119830"/>
        <a:ext cx="2556583" cy="535595"/>
      </dsp:txXfrm>
    </dsp:sp>
    <dsp:sp modelId="{37806A65-E8EA-4563-97EE-E5802AFFA81C}">
      <dsp:nvSpPr>
        <dsp:cNvPr id="0" name=""/>
        <dsp:cNvSpPr/>
      </dsp:nvSpPr>
      <dsp:spPr>
        <a:xfrm>
          <a:off x="4530778" y="1678076"/>
          <a:ext cx="2265389" cy="203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Тх</a:t>
          </a:r>
          <a:endParaRPr lang="ru-RU" sz="2100" kern="1200" dirty="0"/>
        </a:p>
      </dsp:txBody>
      <dsp:txXfrm>
        <a:off x="4530778" y="1678076"/>
        <a:ext cx="2265389" cy="20333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D6C228-006F-4B0E-9DE5-1C365EDD806C}">
      <dsp:nvSpPr>
        <dsp:cNvPr id="0" name=""/>
        <dsp:cNvSpPr/>
      </dsp:nvSpPr>
      <dsp:spPr>
        <a:xfrm>
          <a:off x="1008112" y="1263"/>
          <a:ext cx="887759" cy="1195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Вчера</a:t>
          </a:r>
          <a:endParaRPr lang="ru-RU" sz="1600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>
        <a:off x="1008112" y="1263"/>
        <a:ext cx="887759" cy="1195874"/>
      </dsp:txXfrm>
    </dsp:sp>
    <dsp:sp modelId="{02882144-2BE2-4746-9814-8BBE9432172E}">
      <dsp:nvSpPr>
        <dsp:cNvPr id="0" name=""/>
        <dsp:cNvSpPr/>
      </dsp:nvSpPr>
      <dsp:spPr>
        <a:xfrm>
          <a:off x="1013241" y="1327681"/>
          <a:ext cx="877500" cy="26108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Сегодня</a:t>
          </a:r>
          <a:endParaRPr lang="ru-RU" sz="1600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>
        <a:off x="1013241" y="1327681"/>
        <a:ext cx="877500" cy="2610852"/>
      </dsp:txXfrm>
    </dsp:sp>
    <dsp:sp modelId="{6F6A4775-282C-4D85-92D6-D0CA2A9A4B7C}">
      <dsp:nvSpPr>
        <dsp:cNvPr id="0" name=""/>
        <dsp:cNvSpPr/>
      </dsp:nvSpPr>
      <dsp:spPr>
        <a:xfrm>
          <a:off x="1008114" y="4069076"/>
          <a:ext cx="887755" cy="8262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Завтра</a:t>
          </a:r>
          <a:endParaRPr lang="ru-RU" sz="1600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>
        <a:off x="1008114" y="4069076"/>
        <a:ext cx="887755" cy="8262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D6C228-006F-4B0E-9DE5-1C365EDD806C}">
      <dsp:nvSpPr>
        <dsp:cNvPr id="0" name=""/>
        <dsp:cNvSpPr/>
      </dsp:nvSpPr>
      <dsp:spPr>
        <a:xfrm>
          <a:off x="408130" y="0"/>
          <a:ext cx="887759" cy="554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Вчера</a:t>
          </a:r>
          <a:endParaRPr lang="ru-RU" sz="1600" kern="1200" dirty="0">
            <a:solidFill>
              <a:srgbClr val="C00000"/>
            </a:solidFill>
          </a:endParaRPr>
        </a:p>
      </dsp:txBody>
      <dsp:txXfrm>
        <a:off x="408130" y="0"/>
        <a:ext cx="887759" cy="554750"/>
      </dsp:txXfrm>
    </dsp:sp>
    <dsp:sp modelId="{02882144-2BE2-4746-9814-8BBE9432172E}">
      <dsp:nvSpPr>
        <dsp:cNvPr id="0" name=""/>
        <dsp:cNvSpPr/>
      </dsp:nvSpPr>
      <dsp:spPr>
        <a:xfrm>
          <a:off x="408126" y="647039"/>
          <a:ext cx="877500" cy="2720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Сегодня</a:t>
          </a:r>
          <a:endParaRPr lang="ru-RU" sz="1600" kern="1200" dirty="0">
            <a:solidFill>
              <a:srgbClr val="C00000"/>
            </a:solidFill>
          </a:endParaRPr>
        </a:p>
      </dsp:txBody>
      <dsp:txXfrm>
        <a:off x="408126" y="647039"/>
        <a:ext cx="877500" cy="2720833"/>
      </dsp:txXfrm>
    </dsp:sp>
    <dsp:sp modelId="{6F6A4775-282C-4D85-92D6-D0CA2A9A4B7C}">
      <dsp:nvSpPr>
        <dsp:cNvPr id="0" name=""/>
        <dsp:cNvSpPr/>
      </dsp:nvSpPr>
      <dsp:spPr>
        <a:xfrm>
          <a:off x="408132" y="3549840"/>
          <a:ext cx="887755" cy="1346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Завтра</a:t>
          </a:r>
          <a:endParaRPr lang="ru-RU" sz="1600" kern="1200" dirty="0">
            <a:solidFill>
              <a:srgbClr val="C00000"/>
            </a:solidFill>
          </a:endParaRPr>
        </a:p>
      </dsp:txBody>
      <dsp:txXfrm>
        <a:off x="408132" y="3549840"/>
        <a:ext cx="887755" cy="13467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E2B8AE-CFE5-49D4-83AE-BE856FD2FE37}">
      <dsp:nvSpPr>
        <dsp:cNvPr id="0" name=""/>
        <dsp:cNvSpPr/>
      </dsp:nvSpPr>
      <dsp:spPr>
        <a:xfrm>
          <a:off x="446855" y="0"/>
          <a:ext cx="5395265" cy="352839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68204-6469-48D4-B021-0ADDF1755EDF}">
      <dsp:nvSpPr>
        <dsp:cNvPr id="0" name=""/>
        <dsp:cNvSpPr/>
      </dsp:nvSpPr>
      <dsp:spPr>
        <a:xfrm>
          <a:off x="3201225" y="353183"/>
          <a:ext cx="2293455" cy="62711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Благосостояние населения</a:t>
          </a:r>
          <a:endParaRPr lang="ru-RU" sz="1300" kern="1200" dirty="0"/>
        </a:p>
      </dsp:txBody>
      <dsp:txXfrm>
        <a:off x="3231838" y="383796"/>
        <a:ext cx="2232229" cy="565890"/>
      </dsp:txXfrm>
    </dsp:sp>
    <dsp:sp modelId="{CC3B9D1B-BC01-4BB0-8425-0F0EE1F023A1}">
      <dsp:nvSpPr>
        <dsp:cNvPr id="0" name=""/>
        <dsp:cNvSpPr/>
      </dsp:nvSpPr>
      <dsp:spPr>
        <a:xfrm>
          <a:off x="3201225" y="1058690"/>
          <a:ext cx="2293455" cy="62711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Конкурентоспособность региона</a:t>
          </a:r>
          <a:endParaRPr lang="ru-RU" sz="1300" kern="1200" dirty="0"/>
        </a:p>
      </dsp:txBody>
      <dsp:txXfrm>
        <a:off x="3231838" y="1089303"/>
        <a:ext cx="2232229" cy="565890"/>
      </dsp:txXfrm>
    </dsp:sp>
    <dsp:sp modelId="{5804AD1B-AAB2-4EEA-935C-E65F69ECEC6F}">
      <dsp:nvSpPr>
        <dsp:cNvPr id="0" name=""/>
        <dsp:cNvSpPr/>
      </dsp:nvSpPr>
      <dsp:spPr>
        <a:xfrm>
          <a:off x="3201225" y="1764196"/>
          <a:ext cx="2293455" cy="62711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Привлекательный бизнес-климат</a:t>
          </a:r>
          <a:endParaRPr lang="ru-RU" sz="1300" kern="1200" dirty="0"/>
        </a:p>
      </dsp:txBody>
      <dsp:txXfrm>
        <a:off x="3231838" y="1794809"/>
        <a:ext cx="2232229" cy="565890"/>
      </dsp:txXfrm>
    </dsp:sp>
    <dsp:sp modelId="{0B8207D3-6DDE-44A7-A6D6-22DDED9DEFF3}">
      <dsp:nvSpPr>
        <dsp:cNvPr id="0" name=""/>
        <dsp:cNvSpPr/>
      </dsp:nvSpPr>
      <dsp:spPr>
        <a:xfrm>
          <a:off x="1988354" y="2469702"/>
          <a:ext cx="4719197" cy="62711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7030A0"/>
              </a:solidFill>
            </a:rPr>
            <a:t>Конкурентоспособность                   </a:t>
          </a:r>
          <a:r>
            <a:rPr lang="ru-RU" sz="1300" kern="1200" dirty="0" smtClean="0">
              <a:solidFill>
                <a:srgbClr val="C00000"/>
              </a:solidFill>
            </a:rPr>
            <a:t>Эффективное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7030A0"/>
              </a:solidFill>
            </a:rPr>
            <a:t>субъектов                              </a:t>
          </a:r>
          <a:r>
            <a:rPr lang="ru-RU" sz="1300" kern="1200" dirty="0" smtClean="0">
              <a:solidFill>
                <a:srgbClr val="C00000"/>
              </a:solidFill>
            </a:rPr>
            <a:t>управление регионом</a:t>
          </a:r>
          <a:endParaRPr lang="ru-RU" sz="1300" kern="1200" dirty="0">
            <a:solidFill>
              <a:srgbClr val="C00000"/>
            </a:solidFill>
          </a:endParaRPr>
        </a:p>
      </dsp:txBody>
      <dsp:txXfrm>
        <a:off x="2018967" y="2500315"/>
        <a:ext cx="4657971" cy="5658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3B5D58-3C04-442F-9EB3-56870D64C71B}">
      <dsp:nvSpPr>
        <dsp:cNvPr id="0" name=""/>
        <dsp:cNvSpPr/>
      </dsp:nvSpPr>
      <dsp:spPr>
        <a:xfrm>
          <a:off x="0" y="0"/>
          <a:ext cx="5400600" cy="96389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Региональные ресурсы</a:t>
          </a:r>
          <a:endParaRPr lang="ru-RU" sz="2400" kern="1200" dirty="0"/>
        </a:p>
      </dsp:txBody>
      <dsp:txXfrm>
        <a:off x="0" y="0"/>
        <a:ext cx="5400600" cy="963892"/>
      </dsp:txXfrm>
    </dsp:sp>
    <dsp:sp modelId="{A6A3C133-9E23-4564-8B0A-33B10352CB8A}">
      <dsp:nvSpPr>
        <dsp:cNvPr id="0" name=""/>
        <dsp:cNvSpPr/>
      </dsp:nvSpPr>
      <dsp:spPr>
        <a:xfrm rot="16200000">
          <a:off x="-693150" y="1721126"/>
          <a:ext cx="1826133" cy="4398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baseline="-18000" dirty="0" smtClean="0">
              <a:solidFill>
                <a:srgbClr val="FF0000"/>
              </a:solidFill>
            </a:rPr>
            <a:t>Человеческие</a:t>
          </a:r>
          <a:endParaRPr lang="ru-RU" sz="2400" kern="1200" baseline="-18000" dirty="0">
            <a:solidFill>
              <a:srgbClr val="FF0000"/>
            </a:solidFill>
          </a:endParaRPr>
        </a:p>
      </dsp:txBody>
      <dsp:txXfrm>
        <a:off x="-693150" y="1721126"/>
        <a:ext cx="1826133" cy="439832"/>
      </dsp:txXfrm>
    </dsp:sp>
    <dsp:sp modelId="{3F27B67A-18B0-4B81-9963-20333BA180C5}">
      <dsp:nvSpPr>
        <dsp:cNvPr id="0" name=""/>
        <dsp:cNvSpPr/>
      </dsp:nvSpPr>
      <dsp:spPr>
        <a:xfrm rot="16200000">
          <a:off x="78268" y="1658731"/>
          <a:ext cx="1730647" cy="531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/>
            <a:t>Институциональные</a:t>
          </a:r>
          <a:endParaRPr lang="ru-RU" sz="1600" kern="1200" baseline="0" dirty="0"/>
        </a:p>
      </dsp:txBody>
      <dsp:txXfrm>
        <a:off x="78268" y="1658731"/>
        <a:ext cx="1730647" cy="531872"/>
      </dsp:txXfrm>
    </dsp:sp>
    <dsp:sp modelId="{1235E771-D554-4D35-B166-5D3ED0DA5A92}">
      <dsp:nvSpPr>
        <dsp:cNvPr id="0" name=""/>
        <dsp:cNvSpPr/>
      </dsp:nvSpPr>
      <dsp:spPr>
        <a:xfrm rot="16200000">
          <a:off x="704228" y="1648721"/>
          <a:ext cx="1842455" cy="5100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Финансовые</a:t>
          </a:r>
          <a:endParaRPr lang="ru-RU" sz="2000" kern="1200" dirty="0"/>
        </a:p>
      </dsp:txBody>
      <dsp:txXfrm>
        <a:off x="704228" y="1648721"/>
        <a:ext cx="1842455" cy="510071"/>
      </dsp:txXfrm>
    </dsp:sp>
    <dsp:sp modelId="{B6E10E7B-BE17-4D4F-A776-659B2D948179}">
      <dsp:nvSpPr>
        <dsp:cNvPr id="0" name=""/>
        <dsp:cNvSpPr/>
      </dsp:nvSpPr>
      <dsp:spPr>
        <a:xfrm>
          <a:off x="0" y="2988067"/>
          <a:ext cx="5400600" cy="22490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95D26-C217-42AD-BE96-02E508DC5ED6}">
      <dsp:nvSpPr>
        <dsp:cNvPr id="0" name=""/>
        <dsp:cNvSpPr/>
      </dsp:nvSpPr>
      <dsp:spPr>
        <a:xfrm>
          <a:off x="712188" y="0"/>
          <a:ext cx="2983883" cy="210400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79F24D-75E7-48C2-AD11-46E2BA905FC3}">
      <dsp:nvSpPr>
        <dsp:cNvPr id="0" name=""/>
        <dsp:cNvSpPr/>
      </dsp:nvSpPr>
      <dsp:spPr>
        <a:xfrm>
          <a:off x="1848036" y="210606"/>
          <a:ext cx="1367605" cy="29916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Государство</a:t>
          </a:r>
          <a:endParaRPr lang="ru-RU" sz="1000" kern="1200" dirty="0"/>
        </a:p>
      </dsp:txBody>
      <dsp:txXfrm>
        <a:off x="1862640" y="225210"/>
        <a:ext cx="1338397" cy="269955"/>
      </dsp:txXfrm>
    </dsp:sp>
    <dsp:sp modelId="{F1F67515-C981-4D4B-A2B1-005EDC193705}">
      <dsp:nvSpPr>
        <dsp:cNvPr id="0" name=""/>
        <dsp:cNvSpPr/>
      </dsp:nvSpPr>
      <dsp:spPr>
        <a:xfrm>
          <a:off x="1848036" y="547165"/>
          <a:ext cx="1367605" cy="29916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Промышленность</a:t>
          </a:r>
          <a:endParaRPr lang="ru-RU" sz="1000" kern="1200" dirty="0"/>
        </a:p>
      </dsp:txBody>
      <dsp:txXfrm>
        <a:off x="1862640" y="561769"/>
        <a:ext cx="1338397" cy="269955"/>
      </dsp:txXfrm>
    </dsp:sp>
    <dsp:sp modelId="{0433491C-93D4-4E65-B1E2-1F5CBDE3BCF4}">
      <dsp:nvSpPr>
        <dsp:cNvPr id="0" name=""/>
        <dsp:cNvSpPr/>
      </dsp:nvSpPr>
      <dsp:spPr>
        <a:xfrm>
          <a:off x="1848036" y="883724"/>
          <a:ext cx="1367605" cy="29916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Бизнес</a:t>
          </a:r>
          <a:endParaRPr lang="ru-RU" sz="1000" kern="1200" dirty="0"/>
        </a:p>
      </dsp:txBody>
      <dsp:txXfrm>
        <a:off x="1862640" y="898328"/>
        <a:ext cx="1338397" cy="269955"/>
      </dsp:txXfrm>
    </dsp:sp>
    <dsp:sp modelId="{5FC43E17-9554-46D2-9383-7B3CF9441FA9}">
      <dsp:nvSpPr>
        <dsp:cNvPr id="0" name=""/>
        <dsp:cNvSpPr/>
      </dsp:nvSpPr>
      <dsp:spPr>
        <a:xfrm>
          <a:off x="1848036" y="1220283"/>
          <a:ext cx="1367605" cy="29916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Социальная сфера</a:t>
          </a:r>
          <a:endParaRPr lang="ru-RU" sz="1000" kern="1200" dirty="0"/>
        </a:p>
      </dsp:txBody>
      <dsp:txXfrm>
        <a:off x="1862640" y="1234887"/>
        <a:ext cx="1338397" cy="269955"/>
      </dsp:txXfrm>
    </dsp:sp>
    <dsp:sp modelId="{E8814A5A-AB73-4A14-BD0F-7E136E1159E8}">
      <dsp:nvSpPr>
        <dsp:cNvPr id="0" name=""/>
        <dsp:cNvSpPr/>
      </dsp:nvSpPr>
      <dsp:spPr>
        <a:xfrm>
          <a:off x="1848036" y="1556842"/>
          <a:ext cx="1367605" cy="29916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Другие</a:t>
          </a:r>
          <a:endParaRPr lang="ru-RU" sz="1000" kern="1200" dirty="0"/>
        </a:p>
      </dsp:txBody>
      <dsp:txXfrm>
        <a:off x="1862640" y="1571446"/>
        <a:ext cx="1338397" cy="26995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95D26-C217-42AD-BE96-02E508DC5ED6}">
      <dsp:nvSpPr>
        <dsp:cNvPr id="0" name=""/>
        <dsp:cNvSpPr/>
      </dsp:nvSpPr>
      <dsp:spPr>
        <a:xfrm>
          <a:off x="469022" y="0"/>
          <a:ext cx="3076122" cy="210400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79F24D-75E7-48C2-AD11-46E2BA905FC3}">
      <dsp:nvSpPr>
        <dsp:cNvPr id="0" name=""/>
        <dsp:cNvSpPr/>
      </dsp:nvSpPr>
      <dsp:spPr>
        <a:xfrm>
          <a:off x="1324759" y="1224137"/>
          <a:ext cx="1291703" cy="3564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Работодатель</a:t>
          </a:r>
          <a:endParaRPr lang="ru-RU" sz="1300" kern="1200" dirty="0"/>
        </a:p>
      </dsp:txBody>
      <dsp:txXfrm>
        <a:off x="1342161" y="1241539"/>
        <a:ext cx="1256899" cy="32168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2CD72B-3EE3-45FD-82E4-84451F68D82F}">
      <dsp:nvSpPr>
        <dsp:cNvPr id="0" name=""/>
        <dsp:cNvSpPr/>
      </dsp:nvSpPr>
      <dsp:spPr>
        <a:xfrm>
          <a:off x="33347" y="112474"/>
          <a:ext cx="3929443" cy="399613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CE9AE4-4814-4CE0-B697-85C28DDB6BBB}">
      <dsp:nvSpPr>
        <dsp:cNvPr id="0" name=""/>
        <dsp:cNvSpPr/>
      </dsp:nvSpPr>
      <dsp:spPr>
        <a:xfrm>
          <a:off x="1998069" y="112474"/>
          <a:ext cx="4662162" cy="39961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Директор</a:t>
          </a:r>
          <a:endParaRPr lang="ru-RU" sz="3200" kern="1200" dirty="0"/>
        </a:p>
      </dsp:txBody>
      <dsp:txXfrm>
        <a:off x="1998069" y="112474"/>
        <a:ext cx="2331081" cy="1198844"/>
      </dsp:txXfrm>
    </dsp:sp>
    <dsp:sp modelId="{1F6A06F4-6833-4199-9639-5CCED9F9EB37}">
      <dsp:nvSpPr>
        <dsp:cNvPr id="0" name=""/>
        <dsp:cNvSpPr/>
      </dsp:nvSpPr>
      <dsp:spPr>
        <a:xfrm>
          <a:off x="755587" y="1296149"/>
          <a:ext cx="2597487" cy="25974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572903-A2BE-4BCE-AD1F-6F3D9AEF7161}">
      <dsp:nvSpPr>
        <dsp:cNvPr id="0" name=""/>
        <dsp:cNvSpPr/>
      </dsp:nvSpPr>
      <dsp:spPr>
        <a:xfrm>
          <a:off x="1998069" y="1311318"/>
          <a:ext cx="4662162" cy="25974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Педагог</a:t>
          </a:r>
          <a:endParaRPr lang="ru-RU" sz="3200" kern="1200" dirty="0"/>
        </a:p>
      </dsp:txBody>
      <dsp:txXfrm>
        <a:off x="1998069" y="1311318"/>
        <a:ext cx="2331081" cy="1198840"/>
      </dsp:txXfrm>
    </dsp:sp>
    <dsp:sp modelId="{AE23C571-71AF-4F89-86C8-CB912E260584}">
      <dsp:nvSpPr>
        <dsp:cNvPr id="0" name=""/>
        <dsp:cNvSpPr/>
      </dsp:nvSpPr>
      <dsp:spPr>
        <a:xfrm>
          <a:off x="1398649" y="2510159"/>
          <a:ext cx="1198840" cy="119884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B885C-3F09-4EF6-A97A-CE88E21F370D}">
      <dsp:nvSpPr>
        <dsp:cNvPr id="0" name=""/>
        <dsp:cNvSpPr/>
      </dsp:nvSpPr>
      <dsp:spPr>
        <a:xfrm>
          <a:off x="1982125" y="2490126"/>
          <a:ext cx="4662162" cy="11988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ОбучающийСЯ</a:t>
          </a:r>
          <a:endParaRPr lang="ru-RU" sz="2400" kern="1200" dirty="0"/>
        </a:p>
      </dsp:txBody>
      <dsp:txXfrm>
        <a:off x="1982125" y="2490126"/>
        <a:ext cx="2331081" cy="1198840"/>
      </dsp:txXfrm>
    </dsp:sp>
    <dsp:sp modelId="{249A4EB5-48A7-426E-8FDD-8F73B40A1ADD}">
      <dsp:nvSpPr>
        <dsp:cNvPr id="0" name=""/>
        <dsp:cNvSpPr/>
      </dsp:nvSpPr>
      <dsp:spPr>
        <a:xfrm>
          <a:off x="4329150" y="112474"/>
          <a:ext cx="2331081" cy="119884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Аморфный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«Приводной ремень»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«Крыша»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Подал Заявление</a:t>
          </a:r>
          <a:endParaRPr lang="ru-RU" sz="1600" kern="1200" dirty="0"/>
        </a:p>
      </dsp:txBody>
      <dsp:txXfrm>
        <a:off x="4329150" y="112474"/>
        <a:ext cx="2331081" cy="1198844"/>
      </dsp:txXfrm>
    </dsp:sp>
    <dsp:sp modelId="{4FFAC7C8-367C-4426-A004-EF300CB36EDA}">
      <dsp:nvSpPr>
        <dsp:cNvPr id="0" name=""/>
        <dsp:cNvSpPr/>
      </dsp:nvSpPr>
      <dsp:spPr>
        <a:xfrm>
          <a:off x="4329150" y="1311318"/>
          <a:ext cx="2331081" cy="11988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Авторитарный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Традиционный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Демократичный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err="1" smtClean="0"/>
            <a:t>Тьютор</a:t>
          </a:r>
          <a:endParaRPr lang="ru-RU" sz="1600" kern="1200" dirty="0"/>
        </a:p>
      </dsp:txBody>
      <dsp:txXfrm>
        <a:off x="4329150" y="1311318"/>
        <a:ext cx="2331081" cy="1198840"/>
      </dsp:txXfrm>
    </dsp:sp>
    <dsp:sp modelId="{BD1A623F-CBF5-402A-8881-12DE3693BCA9}">
      <dsp:nvSpPr>
        <dsp:cNvPr id="0" name=""/>
        <dsp:cNvSpPr/>
      </dsp:nvSpPr>
      <dsp:spPr>
        <a:xfrm>
          <a:off x="4329150" y="2510159"/>
          <a:ext cx="2331081" cy="11988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Послушный (объект)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«Нормальный»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Самостоятельный (субъект)</a:t>
          </a:r>
          <a:endParaRPr lang="ru-RU" sz="1600" kern="1200" dirty="0"/>
        </a:p>
      </dsp:txBody>
      <dsp:txXfrm>
        <a:off x="4329150" y="2510159"/>
        <a:ext cx="2331081" cy="1198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VaryingWidthList+Icon">
  <dgm:title val="Список переменной ширины"/>
  <dgm:desc val="Служит для акцентирования внимания на элементах различной ширины. Хорошо подходит для размещения большого количества текста уровня 1. Ширина каждой фигуры определяется независимо с учетом количества текста в ней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VaryingWidthList+Icon">
  <dgm:title val="Список переменной ширины"/>
  <dgm:desc val="Служит для акцентирования внимания на элементах различной ширины. Хорошо подходит для размещения большого количества текста уровня 1. Ширина каждой фигуры определяется независимо с учетом количества текста в ней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C4A89-EE5B-42E3-9AE2-4F3829CA15CF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E9E7C-032F-40F1-91FA-040253CF9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349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7EA4A-EB06-456D-B15B-27206696C0F7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35857-C251-45CA-8C0F-399CD175A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747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AF33BD-965A-4263-91FE-D2AA06CCBDFD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239F43-8075-43A9-8632-26E02CED92EE}" type="slidenum">
              <a:rPr lang="ru-RU" altLang="ru-RU" smtClean="0"/>
              <a:pPr eaLnBrk="1" hangingPunct="1"/>
              <a:t>9</a:t>
            </a:fld>
            <a:endParaRPr lang="ru-RU" altLang="ru-R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Это относится как к управленцам, так и к среднестатистической характеристике проживающего населения.</a:t>
            </a:r>
          </a:p>
          <a:p>
            <a:pPr eaLnBrk="1" hangingPunct="1"/>
            <a:r>
              <a:rPr lang="ru-RU" altLang="ru-RU" smtClean="0"/>
              <a:t>(Самоуправление территории невозможно, если доминирующим является репродуктивный тип опыта)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45483B-6879-4289-8E37-97CA9A0A305A}" type="slidenum">
              <a:rPr lang="ru-RU" altLang="ru-RU" smtClean="0"/>
              <a:pPr eaLnBrk="1" hangingPunct="1">
                <a:spcBef>
                  <a:spcPct val="0"/>
                </a:spcBef>
              </a:pPr>
              <a:t>24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FE97-4CA0-4D14-9EE2-001C632D3706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0261-976E-4E32-BCEC-1E1AEBBDD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94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FE97-4CA0-4D14-9EE2-001C632D3706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0261-976E-4E32-BCEC-1E1AEBBDD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24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FE97-4CA0-4D14-9EE2-001C632D3706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0261-976E-4E32-BCEC-1E1AEBBDD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644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8523C-FA94-430F-8FF9-CE8982EAF65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98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984A5-4BB7-4487-A41D-70CF3B4C454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913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ACC8F-3659-4B43-B17C-DAF6E2E6B6F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0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320A2-FDF3-4830-9C11-668812971A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96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09A3-D3A8-4AB8-9DF0-A7614E86DBD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062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203EF-1A22-43C4-A719-C9EB4B9C148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737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0E8C1-E069-4134-BBCB-F85841BEB64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8499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B0E9E-67D1-41D1-B5B3-47F27A0DD69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453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FE97-4CA0-4D14-9EE2-001C632D3706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0261-976E-4E32-BCEC-1E1AEBBDD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8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CE5DE-253A-4DE7-98E4-72214E0A6BA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3360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F6062-1E7A-4C87-8B5A-E67163871DF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963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1DE33-944D-4B9C-A285-3EDFACF4652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923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71745-5CF7-4828-AA5D-DC908772D55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033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EBBD7-3E20-44BC-8289-4BE2827F33B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9225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51F8D-D4D6-454D-A33E-545F1DB0786E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7584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6A31D-F5E4-4257-9AA4-9AA9B40225FD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1272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45F2E-D842-49B4-876B-F53E66FEC0E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182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8D32-1AB1-43DD-B506-5244611384A2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947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55487-89A4-46D0-994E-8EC782F7757B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2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FE97-4CA0-4D14-9EE2-001C632D3706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0261-976E-4E32-BCEC-1E1AEBBDD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2915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AC2B5-7D16-4B1D-BF8D-82AD9A2BC91F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9083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7E700-CFCE-4814-9C04-AC394CE892CC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2881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6981A-7463-4CE8-8F78-D83DC233A4C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2623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006C1-04FB-452E-BBC8-6A667C8A7FA4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9489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F2483-DD5A-4243-8AEF-7FE937B69CEA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1737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65C66-763A-4FBB-8EEA-00887D076E24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760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7CB48-A170-4DD1-94AE-718AD2C6E071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0770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8DAB9-17C7-4DBC-A651-6CAB339904C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119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FE97-4CA0-4D14-9EE2-001C632D3706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0261-976E-4E32-BCEC-1E1AEBBDD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24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FE97-4CA0-4D14-9EE2-001C632D3706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0261-976E-4E32-BCEC-1E1AEBBDD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38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FE97-4CA0-4D14-9EE2-001C632D3706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0261-976E-4E32-BCEC-1E1AEBBDD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9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FE97-4CA0-4D14-9EE2-001C632D3706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0261-976E-4E32-BCEC-1E1AEBBDD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33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FE97-4CA0-4D14-9EE2-001C632D3706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0261-976E-4E32-BCEC-1E1AEBBDD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4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FE97-4CA0-4D14-9EE2-001C632D3706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0261-976E-4E32-BCEC-1E1AEBBDD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09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FE97-4CA0-4D14-9EE2-001C632D3706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30261-976E-4E32-BCEC-1E1AEBBDD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13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4DF1F6-76EC-4839-8FCB-48D3458902F9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35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1DD794-D6C4-455F-9B3C-4B5D7C7B9A02}" type="slidenum">
              <a:rPr lang="ru-RU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4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image" Target="../media/image3.png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v.yudin@yspu.org" TargetMode="External"/><Relationship Id="rId2" Type="http://schemas.openxmlformats.org/officeDocument/2006/relationships/hyperlink" Target="mailto:vvyudin2013@yandex.ru" TargetMode="Externa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g.ru/2013/09/19/stenogramma-site.html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Социальные эффекты образования</a:t>
            </a:r>
            <a:endParaRPr lang="ru-RU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555776" y="4941168"/>
            <a:ext cx="6400800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ru-RU" sz="1800" dirty="0">
                <a:solidFill>
                  <a:schemeClr val="hlink"/>
                </a:solidFill>
                <a:latin typeface="Calibri" pitchFamily="34" charset="0"/>
              </a:rPr>
              <a:t>Юдин Владимир Владимирович, </a:t>
            </a:r>
          </a:p>
          <a:p>
            <a:pPr algn="r" eaLnBrk="1" hangingPunct="1"/>
            <a:r>
              <a:rPr lang="ru-RU" sz="1800" dirty="0" err="1">
                <a:solidFill>
                  <a:schemeClr val="hlink"/>
                </a:solidFill>
                <a:latin typeface="Calibri" pitchFamily="34" charset="0"/>
              </a:rPr>
              <a:t>д.пед.н</a:t>
            </a:r>
            <a:r>
              <a:rPr lang="ru-RU" sz="1800" dirty="0">
                <a:solidFill>
                  <a:schemeClr val="hlink"/>
                </a:solidFill>
                <a:latin typeface="Calibri" pitchFamily="34" charset="0"/>
              </a:rPr>
              <a:t>., доцент кафедры </a:t>
            </a:r>
            <a:r>
              <a:rPr lang="ru-RU" sz="1800" dirty="0" err="1">
                <a:solidFill>
                  <a:schemeClr val="hlink"/>
                </a:solidFill>
                <a:latin typeface="Calibri" pitchFamily="34" charset="0"/>
              </a:rPr>
              <a:t>ПТх</a:t>
            </a:r>
            <a:r>
              <a:rPr lang="ru-RU" sz="1800" dirty="0">
                <a:solidFill>
                  <a:schemeClr val="hlink"/>
                </a:solidFill>
                <a:latin typeface="Calibri" pitchFamily="34" charset="0"/>
              </a:rPr>
              <a:t> ЯГПУ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9592" y="26064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Педагогическая конференция им. К.Д. Ушинского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44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C3300"/>
                </a:solidFill>
              </a:rPr>
              <a:t> Качественно новый уровень образования</a:t>
            </a:r>
            <a:endParaRPr lang="ru-RU" sz="4000" smtClean="0">
              <a:solidFill>
                <a:srgbClr val="CC33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К работнику в инновационной экономике чаще всего предъявляют следующие требования:</a:t>
            </a:r>
          </a:p>
          <a:p>
            <a:pPr eaLnBrk="1" hangingPunct="1"/>
            <a:r>
              <a:rPr lang="ru-RU" sz="2400" smtClean="0"/>
              <a:t>широта профиля;</a:t>
            </a:r>
          </a:p>
          <a:p>
            <a:pPr eaLnBrk="1" hangingPunct="1"/>
            <a:r>
              <a:rPr lang="ru-RU" sz="2400" smtClean="0"/>
              <a:t>умение  быстро  обучаться;</a:t>
            </a:r>
          </a:p>
          <a:p>
            <a:pPr eaLnBrk="1" hangingPunct="1"/>
            <a:r>
              <a:rPr lang="ru-RU" sz="2400" smtClean="0"/>
              <a:t>способность к самостоятельному поиску ответов на возникающие вопросы и самообразованию!</a:t>
            </a:r>
          </a:p>
          <a:p>
            <a:pPr eaLnBrk="1" hangingPunct="1"/>
            <a:r>
              <a:rPr lang="ru-RU" sz="2400" smtClean="0"/>
              <a:t>креативная личность, способная успешно разрешать  нестандартные задачи;</a:t>
            </a:r>
          </a:p>
          <a:p>
            <a:pPr eaLnBrk="1" hangingPunct="1"/>
            <a:r>
              <a:rPr lang="ru-RU" sz="2400" smtClean="0"/>
              <a:t>самоорганизованная личность, имеющая свои смыслы, способная адаптироваться к динамично меняющимся ситуациям.</a:t>
            </a:r>
          </a:p>
        </p:txBody>
      </p:sp>
    </p:spTree>
    <p:extLst>
      <p:ext uri="{BB962C8B-B14F-4D97-AF65-F5344CB8AC3E}">
        <p14:creationId xmlns:p14="http://schemas.microsoft.com/office/powerpoint/2010/main" val="313998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3370" y="6524183"/>
            <a:ext cx="3563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/>
              <a:t>Источник: Пригожин А.И. Цели и ценности. – М.: 2006?</a:t>
            </a:r>
            <a:endParaRPr lang="ru-RU" sz="1000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771800" y="1268760"/>
            <a:ext cx="4536504" cy="5472608"/>
          </a:xfrm>
          <a:prstGeom prst="rect">
            <a:avLst/>
          </a:prstGeom>
          <a:solidFill>
            <a:srgbClr val="E7D6B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43817" y="1268760"/>
            <a:ext cx="2327983" cy="5472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Истоки результатов труда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566789"/>
              </p:ext>
            </p:extLst>
          </p:nvPr>
        </p:nvGraphicFramePr>
        <p:xfrm>
          <a:off x="457200" y="2276872"/>
          <a:ext cx="7355160" cy="3849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100392" y="3140968"/>
            <a:ext cx="71913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100393" y="3212976"/>
            <a:ext cx="719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Р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162880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Ценности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3817" y="609329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Образование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131840" y="627796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Профподготовка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307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7" grpId="0"/>
      <p:bldP spid="8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dirty="0" smtClean="0">
                <a:solidFill>
                  <a:srgbClr val="C00000"/>
                </a:solidFill>
              </a:rPr>
              <a:t>    Язык взаимопонимания 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социума </a:t>
            </a:r>
            <a:r>
              <a:rPr lang="ru-RU" sz="3200" dirty="0">
                <a:solidFill>
                  <a:srgbClr val="C00000"/>
                </a:solidFill>
              </a:rPr>
              <a:t>и </a:t>
            </a:r>
            <a:r>
              <a:rPr lang="ru-RU" sz="3200" dirty="0" smtClean="0">
                <a:solidFill>
                  <a:srgbClr val="C00000"/>
                </a:solidFill>
              </a:rPr>
              <a:t>образования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Компетенции </a:t>
            </a:r>
          </a:p>
          <a:p>
            <a:r>
              <a:rPr lang="ru-RU" dirty="0" smtClean="0"/>
              <a:t>Способы деятельности и мышление</a:t>
            </a:r>
          </a:p>
          <a:p>
            <a:r>
              <a:rPr lang="ru-RU" dirty="0" smtClean="0"/>
              <a:t>Интегральный (</a:t>
            </a:r>
            <a:r>
              <a:rPr lang="ru-RU" dirty="0" err="1" smtClean="0"/>
              <a:t>востребуемая</a:t>
            </a:r>
            <a:r>
              <a:rPr lang="ru-RU" dirty="0" smtClean="0"/>
              <a:t> личность)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52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0"/>
            <a:ext cx="7772400" cy="838200"/>
          </a:xfrm>
        </p:spPr>
        <p:txBody>
          <a:bodyPr/>
          <a:lstStyle/>
          <a:p>
            <a:pPr eaLnBrk="1" hangingPunct="1"/>
            <a:r>
              <a:rPr lang="ru-RU" smtClean="0"/>
              <a:t>Примеры компетенций</a:t>
            </a:r>
          </a:p>
        </p:txBody>
      </p:sp>
      <p:graphicFrame>
        <p:nvGraphicFramePr>
          <p:cNvPr id="15384" name="Group 24"/>
          <p:cNvGraphicFramePr>
            <a:graphicFrameLocks noGrp="1"/>
          </p:cNvGraphicFramePr>
          <p:nvPr/>
        </p:nvGraphicFramePr>
        <p:xfrm>
          <a:off x="323850" y="765175"/>
          <a:ext cx="8569325" cy="5616576"/>
        </p:xfrm>
        <a:graphic>
          <a:graphicData uri="http://schemas.openxmlformats.org/drawingml/2006/table">
            <a:tbl>
              <a:tblPr/>
              <a:tblGrid>
                <a:gridCol w="4284663"/>
                <a:gridCol w="4284662"/>
              </a:tblGrid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Уровень компетенций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Пример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Знаниевая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(формальная репродукция)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Готовность выполнить образец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Технологическая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(сущностная репродукция)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Умения решать задачу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Умение изготовить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Творческая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(продуктивный тип ПП)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Опыт разработки собственной программы для решения нестандартной ситуации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Личностная 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(Субьектно-ориентированный тип ПП)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Постижение личностного смысла данной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56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1188" y="404813"/>
            <a:ext cx="71913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ru-RU" sz="2800" smtClean="0"/>
              <a:t>Р    = освоенные способы Деятельности = </a:t>
            </a:r>
            <a:r>
              <a:rPr lang="ru-RU" sz="2800" smtClean="0">
                <a:solidFill>
                  <a:srgbClr val="FF3300"/>
                </a:solidFill>
              </a:rPr>
              <a:t>ОПЫТ</a:t>
            </a:r>
            <a:r>
              <a:rPr lang="ru-RU" sz="2800" smtClean="0"/>
              <a:t> = Компетенции, как оспособленность</a:t>
            </a:r>
          </a:p>
        </p:txBody>
      </p:sp>
      <p:graphicFrame>
        <p:nvGraphicFramePr>
          <p:cNvPr id="33796" name="Group 4"/>
          <p:cNvGraphicFramePr>
            <a:graphicFrameLocks noGrp="1"/>
          </p:cNvGraphicFramePr>
          <p:nvPr>
            <p:ph idx="4294967295"/>
          </p:nvPr>
        </p:nvGraphicFramePr>
        <p:xfrm>
          <a:off x="0" y="1981200"/>
          <a:ext cx="9144000" cy="4145280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1944688"/>
                <a:gridCol w="2627312"/>
              </a:tblGrid>
              <a:tr h="151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1.Знания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 мире и способах деятельности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Способ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4.Отношения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к миру, способу деятельности, себе (Мт)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2.Опыт материализованной деятельности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(умения)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3.Интеллек-туальный элемент опыта (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мышление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971550" y="5734050"/>
            <a:ext cx="7704138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Опыт отличается уровнем освоенной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4592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214313"/>
            <a:ext cx="8291513" cy="1628775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accent2"/>
                </a:solidFill>
              </a:rPr>
              <a:t>Схема трансформации </a:t>
            </a:r>
            <a:br>
              <a:rPr lang="ru-RU" sz="2800" b="1" smtClean="0">
                <a:solidFill>
                  <a:schemeClr val="accent2"/>
                </a:solidFill>
              </a:rPr>
            </a:br>
            <a:r>
              <a:rPr lang="ru-RU" sz="2800" b="1" smtClean="0">
                <a:solidFill>
                  <a:schemeClr val="accent2"/>
                </a:solidFill>
              </a:rPr>
              <a:t>социального заказа к образованию</a:t>
            </a:r>
            <a:br>
              <a:rPr lang="ru-RU" sz="2800" b="1" smtClean="0">
                <a:solidFill>
                  <a:schemeClr val="accent2"/>
                </a:solidFill>
              </a:rPr>
            </a:br>
            <a:r>
              <a:rPr lang="ru-RU" sz="2800" b="1" smtClean="0">
                <a:solidFill>
                  <a:schemeClr val="accent2"/>
                </a:solidFill>
              </a:rPr>
              <a:t> в компетенции выпускника</a:t>
            </a:r>
          </a:p>
        </p:txBody>
      </p:sp>
      <p:grpSp>
        <p:nvGrpSpPr>
          <p:cNvPr id="9219" name="Group 5"/>
          <p:cNvGrpSpPr>
            <a:grpSpLocks noChangeAspect="1"/>
          </p:cNvGrpSpPr>
          <p:nvPr/>
        </p:nvGrpSpPr>
        <p:grpSpPr bwMode="auto">
          <a:xfrm>
            <a:off x="285750" y="1500188"/>
            <a:ext cx="8858250" cy="5072062"/>
            <a:chOff x="2533" y="6221"/>
            <a:chExt cx="6816" cy="3648"/>
          </a:xfrm>
        </p:grpSpPr>
        <p:sp>
          <p:nvSpPr>
            <p:cNvPr id="9220" name="AutoShape 6"/>
            <p:cNvSpPr>
              <a:spLocks noChangeAspect="1" noChangeArrowheads="1"/>
            </p:cNvSpPr>
            <p:nvPr/>
          </p:nvSpPr>
          <p:spPr bwMode="auto">
            <a:xfrm>
              <a:off x="2533" y="6221"/>
              <a:ext cx="6816" cy="3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9221" name="Oval 7"/>
            <p:cNvSpPr>
              <a:spLocks noChangeArrowheads="1"/>
            </p:cNvSpPr>
            <p:nvPr/>
          </p:nvSpPr>
          <p:spPr bwMode="auto">
            <a:xfrm>
              <a:off x="4837" y="7277"/>
              <a:ext cx="2208" cy="2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9222" name="Text Box 8"/>
            <p:cNvSpPr txBox="1">
              <a:spLocks noChangeArrowheads="1"/>
            </p:cNvSpPr>
            <p:nvPr/>
          </p:nvSpPr>
          <p:spPr bwMode="auto">
            <a:xfrm>
              <a:off x="2725" y="6413"/>
              <a:ext cx="2016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b="1">
                  <a:solidFill>
                    <a:srgbClr val="000000"/>
                  </a:solidFill>
                  <a:latin typeface="Times New Roman" pitchFamily="18" charset="0"/>
                </a:rPr>
                <a:t>Общественные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b="1">
                  <a:solidFill>
                    <a:srgbClr val="000000"/>
                  </a:solidFill>
                  <a:latin typeface="Times New Roman" pitchFamily="18" charset="0"/>
                </a:rPr>
                <a:t>отношения</a:t>
              </a:r>
              <a:endParaRPr lang="ru-RU" sz="2400" b="1">
                <a:solidFill>
                  <a:srgbClr val="000000"/>
                </a:solidFill>
              </a:endParaRPr>
            </a:p>
          </p:txBody>
        </p:sp>
        <p:sp>
          <p:nvSpPr>
            <p:cNvPr id="9223" name="Text Box 9"/>
            <p:cNvSpPr txBox="1">
              <a:spLocks noChangeArrowheads="1"/>
            </p:cNvSpPr>
            <p:nvPr/>
          </p:nvSpPr>
          <p:spPr bwMode="auto">
            <a:xfrm>
              <a:off x="2725" y="7277"/>
              <a:ext cx="2016" cy="2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lvl="1" fontAlgn="base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>
                  <a:solidFill>
                    <a:srgbClr val="FF0000"/>
                  </a:solidFill>
                  <a:latin typeface="Times New Roman" pitchFamily="18" charset="0"/>
                </a:rPr>
                <a:t>	</a:t>
              </a:r>
              <a:r>
                <a:rPr lang="ru-RU" sz="1600" b="1">
                  <a:solidFill>
                    <a:srgbClr val="FF0000"/>
                  </a:solidFill>
                  <a:latin typeface="Times New Roman" pitchFamily="18" charset="0"/>
                </a:rPr>
                <a:t>Персонал</a:t>
              </a:r>
              <a:endParaRPr lang="ru-RU" sz="1200" b="1">
                <a:solidFill>
                  <a:srgbClr val="FF0000"/>
                </a:solidFill>
                <a:latin typeface="Times New Roman" pitchFamily="18" charset="0"/>
              </a:endParaRPr>
            </a:p>
            <a:p>
              <a:pPr fontAlgn="base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</a:pPr>
              <a:endParaRPr lang="ru-RU" sz="1300" b="1">
                <a:solidFill>
                  <a:srgbClr val="FF0000"/>
                </a:solidFill>
                <a:latin typeface="Times New Roman" pitchFamily="18" charset="0"/>
              </a:endParaRPr>
            </a:p>
            <a:p>
              <a:pPr fontAlgn="base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</a:pPr>
              <a:endParaRPr lang="ru-RU" sz="13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fontAlgn="base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</a:pPr>
              <a:endParaRPr lang="ru-RU" sz="13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fontAlgn="base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>
                  <a:solidFill>
                    <a:srgbClr val="000000"/>
                  </a:solidFill>
                  <a:latin typeface="Times New Roman" pitchFamily="18" charset="0"/>
                </a:rPr>
                <a:t>Базовые</a:t>
              </a:r>
            </a:p>
            <a:p>
              <a:pPr fontAlgn="base">
                <a:lnSpc>
                  <a:spcPct val="96000"/>
                </a:lnSpc>
                <a:spcBef>
                  <a:spcPts val="1200"/>
                </a:spcBef>
                <a:spcAft>
                  <a:spcPts val="300"/>
                </a:spcAft>
              </a:pPr>
              <a:r>
                <a:rPr lang="ru-RU" sz="1400" b="1">
                  <a:solidFill>
                    <a:srgbClr val="000000"/>
                  </a:solidFill>
                  <a:latin typeface="Times New Roman" pitchFamily="18" charset="0"/>
                </a:rPr>
                <a:t>процессы</a:t>
              </a:r>
            </a:p>
            <a:p>
              <a:pPr fontAlgn="base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</a:pPr>
              <a:endParaRPr lang="ru-RU" sz="14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fontAlgn="base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</a:pPr>
              <a:endParaRPr lang="ru-RU" sz="14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fontAlgn="base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</a:pPr>
              <a:endParaRPr lang="ru-RU" sz="14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fontAlgn="base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</a:pPr>
              <a:endParaRPr lang="ru-RU" sz="14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fontAlgn="base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>
                  <a:solidFill>
                    <a:srgbClr val="FF0000"/>
                  </a:solidFill>
                  <a:latin typeface="Times New Roman" pitchFamily="18" charset="0"/>
                </a:rPr>
                <a:t>	</a:t>
              </a:r>
            </a:p>
            <a:p>
              <a:pPr fontAlgn="base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>
                  <a:solidFill>
                    <a:srgbClr val="FF0000"/>
                  </a:solidFill>
                  <a:latin typeface="Times New Roman" pitchFamily="18" charset="0"/>
                </a:rPr>
                <a:t>	</a:t>
              </a:r>
              <a:r>
                <a:rPr lang="ru-RU" b="1">
                  <a:solidFill>
                    <a:srgbClr val="FF0000"/>
                  </a:solidFill>
                  <a:latin typeface="Times New Roman" pitchFamily="18" charset="0"/>
                </a:rPr>
                <a:t>Выпускники</a:t>
              </a:r>
              <a:r>
                <a:rPr lang="ru-RU" sz="1200" b="1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endParaRPr lang="ru-RU" b="1">
                <a:solidFill>
                  <a:srgbClr val="FF0000"/>
                </a:solidFill>
              </a:endParaRPr>
            </a:p>
          </p:txBody>
        </p:sp>
        <p:sp>
          <p:nvSpPr>
            <p:cNvPr id="9224" name="Text Box 10"/>
            <p:cNvSpPr txBox="1">
              <a:spLocks noChangeArrowheads="1"/>
            </p:cNvSpPr>
            <p:nvPr/>
          </p:nvSpPr>
          <p:spPr bwMode="auto">
            <a:xfrm>
              <a:off x="7237" y="6605"/>
              <a:ext cx="1920" cy="2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>
                  <a:solidFill>
                    <a:srgbClr val="000000"/>
                  </a:solidFill>
                  <a:latin typeface="Times New Roman" pitchFamily="18" charset="0"/>
                </a:rPr>
                <a:t>Тип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>
                  <a:solidFill>
                    <a:srgbClr val="000000"/>
                  </a:solidFill>
                  <a:latin typeface="Times New Roman" pitchFamily="18" charset="0"/>
                </a:rPr>
                <a:t>педагогического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>
                  <a:solidFill>
                    <a:srgbClr val="000000"/>
                  </a:solidFill>
                  <a:latin typeface="Times New Roman" pitchFamily="18" charset="0"/>
                </a:rPr>
                <a:t>процесса</a:t>
              </a:r>
              <a:endParaRPr lang="ru-RU" sz="2800" b="1">
                <a:solidFill>
                  <a:srgbClr val="000000"/>
                </a:solidFill>
              </a:endParaRPr>
            </a:p>
          </p:txBody>
        </p:sp>
        <p:sp>
          <p:nvSpPr>
            <p:cNvPr id="9225" name="Text Box 11"/>
            <p:cNvSpPr txBox="1">
              <a:spLocks noChangeArrowheads="1"/>
            </p:cNvSpPr>
            <p:nvPr/>
          </p:nvSpPr>
          <p:spPr bwMode="auto">
            <a:xfrm>
              <a:off x="7306" y="7749"/>
              <a:ext cx="1728" cy="10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13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>
                  <a:solidFill>
                    <a:srgbClr val="000000"/>
                  </a:solidFill>
                  <a:latin typeface="Times New Roman" pitchFamily="18" charset="0"/>
                </a:rPr>
                <a:t>Базовая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>
                  <a:solidFill>
                    <a:srgbClr val="000000"/>
                  </a:solidFill>
                  <a:latin typeface="Times New Roman" pitchFamily="18" charset="0"/>
                </a:rPr>
                <a:t>ОПТх</a:t>
              </a:r>
              <a:endParaRPr lang="ru-RU" sz="2800" b="1">
                <a:solidFill>
                  <a:srgbClr val="000000"/>
                </a:solidFill>
              </a:endParaRPr>
            </a:p>
          </p:txBody>
        </p:sp>
        <p:sp>
          <p:nvSpPr>
            <p:cNvPr id="9226" name="Text Box 12"/>
            <p:cNvSpPr txBox="1">
              <a:spLocks noChangeArrowheads="1"/>
            </p:cNvSpPr>
            <p:nvPr/>
          </p:nvSpPr>
          <p:spPr bwMode="auto">
            <a:xfrm>
              <a:off x="4933" y="7565"/>
              <a:ext cx="1824" cy="1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>
                  <a:solidFill>
                    <a:srgbClr val="333399"/>
                  </a:solidFill>
                  <a:latin typeface="Times New Roman" pitchFamily="18" charset="0"/>
                </a:rPr>
                <a:t>Степень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>
                  <a:solidFill>
                    <a:srgbClr val="333399"/>
                  </a:solidFill>
                  <a:latin typeface="Times New Roman" pitchFamily="18" charset="0"/>
                </a:rPr>
                <a:t>самостоятельности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>
                  <a:solidFill>
                    <a:srgbClr val="333399"/>
                  </a:solidFill>
                  <a:latin typeface="Times New Roman" pitchFamily="18" charset="0"/>
                </a:rPr>
                <a:t>мышления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1300" b="1">
                <a:solidFill>
                  <a:srgbClr val="333399"/>
                </a:solidFill>
                <a:latin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1300" b="1">
                <a:solidFill>
                  <a:srgbClr val="333399"/>
                </a:solidFill>
                <a:latin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333399"/>
                </a:solidFill>
                <a:latin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>
                  <a:solidFill>
                    <a:srgbClr val="333399"/>
                  </a:solidFill>
                  <a:latin typeface="Times New Roman" pitchFamily="18" charset="0"/>
                </a:rPr>
                <a:t>Способ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>
                  <a:solidFill>
                    <a:srgbClr val="333399"/>
                  </a:solidFill>
                  <a:latin typeface="Times New Roman" pitchFamily="18" charset="0"/>
                </a:rPr>
                <a:t>деятельности</a:t>
              </a:r>
              <a:endParaRPr lang="ru-RU" sz="2800" b="1">
                <a:solidFill>
                  <a:srgbClr val="333399"/>
                </a:solidFill>
              </a:endParaRPr>
            </a:p>
          </p:txBody>
        </p:sp>
        <p:sp>
          <p:nvSpPr>
            <p:cNvPr id="9227" name="Line 13"/>
            <p:cNvSpPr>
              <a:spLocks noChangeShapeType="1"/>
            </p:cNvSpPr>
            <p:nvPr/>
          </p:nvSpPr>
          <p:spPr bwMode="auto">
            <a:xfrm>
              <a:off x="4161" y="7457"/>
              <a:ext cx="1127" cy="2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28" name="Line 14"/>
            <p:cNvSpPr>
              <a:spLocks noChangeShapeType="1"/>
            </p:cNvSpPr>
            <p:nvPr/>
          </p:nvSpPr>
          <p:spPr bwMode="auto">
            <a:xfrm flipV="1">
              <a:off x="6534" y="7891"/>
              <a:ext cx="891" cy="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29" name="Line 15"/>
            <p:cNvSpPr>
              <a:spLocks noChangeShapeType="1"/>
            </p:cNvSpPr>
            <p:nvPr/>
          </p:nvSpPr>
          <p:spPr bwMode="auto">
            <a:xfrm flipH="1" flipV="1">
              <a:off x="6475" y="8567"/>
              <a:ext cx="1068" cy="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0" name="Line 16"/>
            <p:cNvSpPr>
              <a:spLocks noChangeShapeType="1"/>
            </p:cNvSpPr>
            <p:nvPr/>
          </p:nvSpPr>
          <p:spPr bwMode="auto">
            <a:xfrm flipH="1">
              <a:off x="4221" y="8742"/>
              <a:ext cx="1068" cy="2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1" name="Line 17"/>
            <p:cNvSpPr>
              <a:spLocks noChangeShapeType="1"/>
            </p:cNvSpPr>
            <p:nvPr/>
          </p:nvSpPr>
          <p:spPr bwMode="auto">
            <a:xfrm flipH="1" flipV="1">
              <a:off x="3034" y="8391"/>
              <a:ext cx="432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2" name="Line 18"/>
            <p:cNvSpPr>
              <a:spLocks noChangeShapeType="1"/>
            </p:cNvSpPr>
            <p:nvPr/>
          </p:nvSpPr>
          <p:spPr bwMode="auto">
            <a:xfrm flipV="1">
              <a:off x="3271" y="7457"/>
              <a:ext cx="288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148064" y="6459187"/>
            <a:ext cx="394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/>
              <a:t>Источник:  Громыко А. Принципы построения региональной политики образования // Россия – 2001.- 1994. - №5</a:t>
            </a:r>
            <a:endParaRPr lang="ru-RU" sz="1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356241" y="5848658"/>
            <a:ext cx="7022554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Ядро социального заказа – способность выпускника выполнять определенный способ деятельности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63865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126660"/>
              </p:ext>
            </p:extLst>
          </p:nvPr>
        </p:nvGraphicFramePr>
        <p:xfrm>
          <a:off x="395536" y="620688"/>
          <a:ext cx="8208911" cy="54388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90470"/>
                <a:gridCol w="1304220"/>
                <a:gridCol w="234619"/>
                <a:gridCol w="762725"/>
                <a:gridCol w="236584"/>
                <a:gridCol w="999309"/>
                <a:gridCol w="999309"/>
                <a:gridCol w="999309"/>
                <a:gridCol w="999309"/>
                <a:gridCol w="983057"/>
              </a:tblGrid>
              <a:tr h="144016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600" dirty="0">
                        <a:effectLst/>
                      </a:endParaRPr>
                    </a:p>
                  </a:txBody>
                  <a:tcPr marL="39508" marR="39508" marT="0" marB="0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</a:tr>
              <a:tr h="157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Уровни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Догм.</a:t>
                      </a:r>
                      <a:endParaRPr lang="ru-RU" sz="1600" dirty="0"/>
                    </a:p>
                  </a:txBody>
                  <a:tcPr marL="39508" marR="39508" marT="0" marB="0"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ФР</a:t>
                      </a:r>
                      <a:endParaRPr lang="ru-RU" sz="1600" dirty="0"/>
                    </a:p>
                  </a:txBody>
                  <a:tcPr marL="39508" marR="39508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СР</a:t>
                      </a:r>
                      <a:endParaRPr lang="ru-RU" sz="1600" dirty="0"/>
                    </a:p>
                  </a:txBody>
                  <a:tcPr marL="39508" marR="39508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Пр</a:t>
                      </a:r>
                      <a:endParaRPr lang="ru-RU" sz="1600" dirty="0"/>
                    </a:p>
                  </a:txBody>
                  <a:tcPr marL="39508" marR="39508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Субъект </a:t>
                      </a:r>
                      <a:r>
                        <a:rPr lang="ru-RU" sz="1600" dirty="0" err="1" smtClean="0"/>
                        <a:t>ный</a:t>
                      </a:r>
                      <a:endParaRPr lang="ru-RU" sz="1600" dirty="0"/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</a:tr>
              <a:tr h="994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(Тип ПП)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</a:tr>
              <a:tr h="11363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Образовательный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результат 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</a:rPr>
                        <a:t>различного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уровня 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effectLst/>
                        </a:rPr>
                        <a:t>сформированности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898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Образовательный результат 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CC00C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различной  степени обобщенности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Компетенции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Догмы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Знания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Умения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Творческое мышление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>
                          <a:effectLst/>
                        </a:rPr>
                        <a:t>Отношение к делу</a:t>
                      </a:r>
                      <a:endParaRPr lang="ru-RU" sz="1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solidFill>
                            <a:srgbClr val="CC00CC"/>
                          </a:solidFill>
                          <a:effectLst/>
                        </a:rPr>
                        <a:t>Ключевые элементы</a:t>
                      </a:r>
                      <a:endParaRPr lang="ru-RU" sz="1050" b="0" dirty="0">
                        <a:solidFill>
                          <a:srgbClr val="CC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</a:tr>
              <a:tr h="1051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 Опыт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Действия по принуждению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Формальный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>
                          <a:effectLst/>
                        </a:rPr>
                        <a:t>Сущностно-репродуктивный</a:t>
                      </a:r>
                      <a:endParaRPr lang="ru-RU" sz="1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Продуктивный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Субъектный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solidFill>
                            <a:srgbClr val="CC00CC"/>
                          </a:solidFill>
                          <a:effectLst/>
                        </a:rPr>
                        <a:t>Способы деятельности</a:t>
                      </a:r>
                      <a:endParaRPr lang="ru-RU" sz="1050" b="0" dirty="0">
                        <a:solidFill>
                          <a:srgbClr val="CC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</a:tr>
              <a:tr h="1542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Образован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effectLst/>
                        </a:rPr>
                        <a:t>ность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effectLst/>
                        </a:rPr>
                        <a:t>деятельност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effectLst/>
                        </a:rPr>
                        <a:t>ный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 аспект)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«Винтик»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Формальный исполнитель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Грамотный исполнитель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Творец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Субъект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solidFill>
                            <a:srgbClr val="CC00CC"/>
                          </a:solidFill>
                          <a:effectLst/>
                        </a:rPr>
                        <a:t>Позиция по отношению к деятельности</a:t>
                      </a:r>
                      <a:endParaRPr lang="ru-RU" sz="1050" b="0" dirty="0">
                        <a:solidFill>
                          <a:srgbClr val="CC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</a:tr>
            </a:tbl>
          </a:graphicData>
        </a:graphic>
      </p:graphicFrame>
      <p:grpSp>
        <p:nvGrpSpPr>
          <p:cNvPr id="5" name="Полотно 2"/>
          <p:cNvGrpSpPr/>
          <p:nvPr/>
        </p:nvGrpSpPr>
        <p:grpSpPr>
          <a:xfrm>
            <a:off x="1770063" y="1308100"/>
            <a:ext cx="914400" cy="571500"/>
            <a:chOff x="0" y="0"/>
            <a:chExt cx="914400" cy="5715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914400" cy="571500"/>
            </a:xfrm>
            <a:prstGeom prst="rect">
              <a:avLst/>
            </a:prstGeom>
            <a:noFill/>
            <a:ln>
              <a:noFill/>
            </a:ln>
          </p:spPr>
        </p:sp>
      </p:grpSp>
      <p:grpSp>
        <p:nvGrpSpPr>
          <p:cNvPr id="7" name="Полотно 1"/>
          <p:cNvGrpSpPr/>
          <p:nvPr/>
        </p:nvGrpSpPr>
        <p:grpSpPr>
          <a:xfrm>
            <a:off x="1770063" y="1308100"/>
            <a:ext cx="1028700" cy="571500"/>
            <a:chOff x="0" y="0"/>
            <a:chExt cx="1028700" cy="57150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0"/>
              <a:ext cx="1028700" cy="571500"/>
            </a:xfrm>
            <a:prstGeom prst="rect">
              <a:avLst/>
            </a:prstGeom>
            <a:noFill/>
            <a:ln>
              <a:noFill/>
            </a:ln>
          </p:spPr>
        </p:sp>
      </p:grp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1259632" y="2424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Образовательный результат различной степени обобщённости и уровня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сформированности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36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sz="2000" dirty="0" smtClean="0"/>
              <a:t>Различия в подготовленности – образованности работника</a:t>
            </a:r>
            <a:endParaRPr lang="ru-RU" sz="2000" dirty="0"/>
          </a:p>
        </p:txBody>
      </p:sp>
      <p:sp>
        <p:nvSpPr>
          <p:cNvPr id="4" name="Rectangle 69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339931" y="1484784"/>
            <a:ext cx="7595545" cy="4899959"/>
            <a:chOff x="2281" y="11188"/>
            <a:chExt cx="9218" cy="5871"/>
          </a:xfrm>
        </p:grpSpPr>
        <p:sp>
          <p:nvSpPr>
            <p:cNvPr id="6" name="AutoShape 68"/>
            <p:cNvSpPr>
              <a:spLocks noChangeAspect="1" noChangeArrowheads="1" noTextEdit="1"/>
            </p:cNvSpPr>
            <p:nvPr/>
          </p:nvSpPr>
          <p:spPr bwMode="auto">
            <a:xfrm>
              <a:off x="2281" y="11188"/>
              <a:ext cx="9218" cy="58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Line 67"/>
            <p:cNvSpPr>
              <a:spLocks noChangeShapeType="1"/>
            </p:cNvSpPr>
            <p:nvPr/>
          </p:nvSpPr>
          <p:spPr bwMode="auto">
            <a:xfrm flipV="1">
              <a:off x="3510" y="11402"/>
              <a:ext cx="0" cy="53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66"/>
            <p:cNvSpPr>
              <a:spLocks noChangeShapeType="1"/>
            </p:cNvSpPr>
            <p:nvPr/>
          </p:nvSpPr>
          <p:spPr bwMode="auto">
            <a:xfrm>
              <a:off x="3324" y="16605"/>
              <a:ext cx="73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Rectangle 65"/>
            <p:cNvSpPr>
              <a:spLocks noChangeArrowheads="1"/>
            </p:cNvSpPr>
            <p:nvPr/>
          </p:nvSpPr>
          <p:spPr bwMode="auto">
            <a:xfrm>
              <a:off x="4268" y="15856"/>
              <a:ext cx="761" cy="753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Rectangle 64"/>
            <p:cNvSpPr>
              <a:spLocks noChangeArrowheads="1"/>
            </p:cNvSpPr>
            <p:nvPr/>
          </p:nvSpPr>
          <p:spPr bwMode="auto">
            <a:xfrm>
              <a:off x="3507" y="15856"/>
              <a:ext cx="761" cy="753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Rectangle 63"/>
            <p:cNvSpPr>
              <a:spLocks noChangeArrowheads="1"/>
            </p:cNvSpPr>
            <p:nvPr/>
          </p:nvSpPr>
          <p:spPr bwMode="auto">
            <a:xfrm>
              <a:off x="5029" y="15106"/>
              <a:ext cx="790" cy="75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Rectangle 62"/>
            <p:cNvSpPr>
              <a:spLocks noChangeArrowheads="1"/>
            </p:cNvSpPr>
            <p:nvPr/>
          </p:nvSpPr>
          <p:spPr bwMode="auto">
            <a:xfrm>
              <a:off x="4268" y="15106"/>
              <a:ext cx="761" cy="75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Rectangle 61"/>
            <p:cNvSpPr>
              <a:spLocks noChangeArrowheads="1"/>
            </p:cNvSpPr>
            <p:nvPr/>
          </p:nvSpPr>
          <p:spPr bwMode="auto">
            <a:xfrm>
              <a:off x="3507" y="15106"/>
              <a:ext cx="761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Rectangle 60"/>
            <p:cNvSpPr>
              <a:spLocks noChangeArrowheads="1"/>
            </p:cNvSpPr>
            <p:nvPr/>
          </p:nvSpPr>
          <p:spPr bwMode="auto">
            <a:xfrm>
              <a:off x="6550" y="14352"/>
              <a:ext cx="761" cy="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Rectangle 59"/>
            <p:cNvSpPr>
              <a:spLocks noChangeArrowheads="1"/>
            </p:cNvSpPr>
            <p:nvPr/>
          </p:nvSpPr>
          <p:spPr bwMode="auto">
            <a:xfrm>
              <a:off x="5819" y="14352"/>
              <a:ext cx="731" cy="754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Rectangle 58"/>
            <p:cNvSpPr>
              <a:spLocks noChangeArrowheads="1"/>
            </p:cNvSpPr>
            <p:nvPr/>
          </p:nvSpPr>
          <p:spPr bwMode="auto">
            <a:xfrm>
              <a:off x="5029" y="14352"/>
              <a:ext cx="790" cy="754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Rectangle 57"/>
            <p:cNvSpPr>
              <a:spLocks noChangeArrowheads="1"/>
            </p:cNvSpPr>
            <p:nvPr/>
          </p:nvSpPr>
          <p:spPr bwMode="auto">
            <a:xfrm>
              <a:off x="4268" y="14352"/>
              <a:ext cx="761" cy="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Rectangle 56"/>
            <p:cNvSpPr>
              <a:spLocks noChangeArrowheads="1"/>
            </p:cNvSpPr>
            <p:nvPr/>
          </p:nvSpPr>
          <p:spPr bwMode="auto">
            <a:xfrm>
              <a:off x="5819" y="13598"/>
              <a:ext cx="731" cy="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Rectangle 55"/>
            <p:cNvSpPr>
              <a:spLocks noChangeArrowheads="1"/>
            </p:cNvSpPr>
            <p:nvPr/>
          </p:nvSpPr>
          <p:spPr bwMode="auto">
            <a:xfrm>
              <a:off x="5029" y="13598"/>
              <a:ext cx="790" cy="754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Rectangle 54"/>
            <p:cNvSpPr>
              <a:spLocks noChangeArrowheads="1"/>
            </p:cNvSpPr>
            <p:nvPr/>
          </p:nvSpPr>
          <p:spPr bwMode="auto">
            <a:xfrm>
              <a:off x="4268" y="13598"/>
              <a:ext cx="761" cy="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21" name="Group 51"/>
            <p:cNvGrpSpPr>
              <a:grpSpLocks/>
            </p:cNvGrpSpPr>
            <p:nvPr/>
          </p:nvGrpSpPr>
          <p:grpSpPr bwMode="auto">
            <a:xfrm>
              <a:off x="3507" y="13598"/>
              <a:ext cx="761" cy="1508"/>
              <a:chOff x="1142" y="1798"/>
              <a:chExt cx="454" cy="908"/>
            </a:xfrm>
          </p:grpSpPr>
          <p:sp>
            <p:nvSpPr>
              <p:cNvPr id="71" name="Rectangle 53"/>
              <p:cNvSpPr>
                <a:spLocks noChangeArrowheads="1"/>
              </p:cNvSpPr>
              <p:nvPr/>
            </p:nvSpPr>
            <p:spPr bwMode="auto">
              <a:xfrm>
                <a:off x="1142" y="2252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3152" tIns="36576" rIns="73152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2" name="Rectangle 52"/>
              <p:cNvSpPr>
                <a:spLocks noChangeArrowheads="1"/>
              </p:cNvSpPr>
              <p:nvPr/>
            </p:nvSpPr>
            <p:spPr bwMode="auto">
              <a:xfrm>
                <a:off x="1142" y="1798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3152" tIns="36576" rIns="73152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2" name="Rectangle 50"/>
            <p:cNvSpPr>
              <a:spLocks noChangeArrowheads="1"/>
            </p:cNvSpPr>
            <p:nvPr/>
          </p:nvSpPr>
          <p:spPr bwMode="auto">
            <a:xfrm>
              <a:off x="5029" y="12848"/>
              <a:ext cx="790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Rectangle 49"/>
            <p:cNvSpPr>
              <a:spLocks noChangeArrowheads="1"/>
            </p:cNvSpPr>
            <p:nvPr/>
          </p:nvSpPr>
          <p:spPr bwMode="auto">
            <a:xfrm>
              <a:off x="4268" y="12848"/>
              <a:ext cx="761" cy="75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Rectangle 48"/>
            <p:cNvSpPr>
              <a:spLocks noChangeArrowheads="1"/>
            </p:cNvSpPr>
            <p:nvPr/>
          </p:nvSpPr>
          <p:spPr bwMode="auto">
            <a:xfrm>
              <a:off x="3507" y="12848"/>
              <a:ext cx="761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4268" y="12095"/>
              <a:ext cx="761" cy="7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3530" y="12091"/>
              <a:ext cx="761" cy="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Line 45"/>
            <p:cNvSpPr>
              <a:spLocks noChangeShapeType="1"/>
            </p:cNvSpPr>
            <p:nvPr/>
          </p:nvSpPr>
          <p:spPr bwMode="auto">
            <a:xfrm>
              <a:off x="3507" y="12095"/>
              <a:ext cx="1522" cy="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44"/>
            <p:cNvSpPr>
              <a:spLocks noChangeShapeType="1"/>
            </p:cNvSpPr>
            <p:nvPr/>
          </p:nvSpPr>
          <p:spPr bwMode="auto">
            <a:xfrm>
              <a:off x="3507" y="12848"/>
              <a:ext cx="76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43"/>
            <p:cNvSpPr>
              <a:spLocks noChangeShapeType="1"/>
            </p:cNvSpPr>
            <p:nvPr/>
          </p:nvSpPr>
          <p:spPr bwMode="auto">
            <a:xfrm>
              <a:off x="3507" y="13598"/>
              <a:ext cx="152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42"/>
            <p:cNvSpPr>
              <a:spLocks noChangeShapeType="1"/>
            </p:cNvSpPr>
            <p:nvPr/>
          </p:nvSpPr>
          <p:spPr bwMode="auto">
            <a:xfrm>
              <a:off x="3507" y="15106"/>
              <a:ext cx="380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07" y="15856"/>
              <a:ext cx="231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40"/>
            <p:cNvSpPr>
              <a:spLocks noChangeShapeType="1"/>
            </p:cNvSpPr>
            <p:nvPr/>
          </p:nvSpPr>
          <p:spPr bwMode="auto">
            <a:xfrm>
              <a:off x="3507" y="12095"/>
              <a:ext cx="0" cy="4514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39"/>
            <p:cNvSpPr>
              <a:spLocks noChangeShapeType="1"/>
            </p:cNvSpPr>
            <p:nvPr/>
          </p:nvSpPr>
          <p:spPr bwMode="auto">
            <a:xfrm>
              <a:off x="7311" y="12095"/>
              <a:ext cx="0" cy="753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>
              <a:off x="5819" y="13598"/>
              <a:ext cx="0" cy="22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Line 37"/>
            <p:cNvSpPr>
              <a:spLocks noChangeShapeType="1"/>
            </p:cNvSpPr>
            <p:nvPr/>
          </p:nvSpPr>
          <p:spPr bwMode="auto">
            <a:xfrm>
              <a:off x="6550" y="13598"/>
              <a:ext cx="0" cy="15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>
              <a:off x="4268" y="12848"/>
              <a:ext cx="0" cy="37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4268" y="12095"/>
              <a:ext cx="0" cy="753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4268" y="12848"/>
              <a:ext cx="1551" cy="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Line 33"/>
            <p:cNvSpPr>
              <a:spLocks noChangeShapeType="1"/>
            </p:cNvSpPr>
            <p:nvPr/>
          </p:nvSpPr>
          <p:spPr bwMode="auto">
            <a:xfrm>
              <a:off x="5029" y="13598"/>
              <a:ext cx="0" cy="301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Line 32"/>
            <p:cNvSpPr>
              <a:spLocks noChangeShapeType="1"/>
            </p:cNvSpPr>
            <p:nvPr/>
          </p:nvSpPr>
          <p:spPr bwMode="auto">
            <a:xfrm>
              <a:off x="5029" y="12095"/>
              <a:ext cx="0" cy="1503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Line 31"/>
            <p:cNvSpPr>
              <a:spLocks noChangeShapeType="1"/>
            </p:cNvSpPr>
            <p:nvPr/>
          </p:nvSpPr>
          <p:spPr bwMode="auto">
            <a:xfrm>
              <a:off x="5819" y="12848"/>
              <a:ext cx="0" cy="75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Line 30"/>
            <p:cNvSpPr>
              <a:spLocks noChangeShapeType="1"/>
            </p:cNvSpPr>
            <p:nvPr/>
          </p:nvSpPr>
          <p:spPr bwMode="auto">
            <a:xfrm>
              <a:off x="5819" y="13598"/>
              <a:ext cx="73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Line 29"/>
            <p:cNvSpPr>
              <a:spLocks noChangeShapeType="1"/>
            </p:cNvSpPr>
            <p:nvPr/>
          </p:nvSpPr>
          <p:spPr bwMode="auto">
            <a:xfrm>
              <a:off x="5029" y="13598"/>
              <a:ext cx="790" cy="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Line 28"/>
            <p:cNvSpPr>
              <a:spLocks noChangeShapeType="1"/>
            </p:cNvSpPr>
            <p:nvPr/>
          </p:nvSpPr>
          <p:spPr bwMode="auto">
            <a:xfrm>
              <a:off x="7311" y="14352"/>
              <a:ext cx="0" cy="754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Line 27"/>
            <p:cNvSpPr>
              <a:spLocks noChangeShapeType="1"/>
            </p:cNvSpPr>
            <p:nvPr/>
          </p:nvSpPr>
          <p:spPr bwMode="auto">
            <a:xfrm>
              <a:off x="6550" y="16609"/>
              <a:ext cx="761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Line 26"/>
            <p:cNvSpPr>
              <a:spLocks noChangeShapeType="1"/>
            </p:cNvSpPr>
            <p:nvPr/>
          </p:nvSpPr>
          <p:spPr bwMode="auto">
            <a:xfrm>
              <a:off x="5029" y="16609"/>
              <a:ext cx="7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Line 25"/>
            <p:cNvSpPr>
              <a:spLocks noChangeShapeType="1"/>
            </p:cNvSpPr>
            <p:nvPr/>
          </p:nvSpPr>
          <p:spPr bwMode="auto">
            <a:xfrm>
              <a:off x="3507" y="16609"/>
              <a:ext cx="1522" cy="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>
              <a:off x="5819" y="16609"/>
              <a:ext cx="731" cy="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Text Box 23"/>
            <p:cNvSpPr txBox="1">
              <a:spLocks noChangeArrowheads="1"/>
            </p:cNvSpPr>
            <p:nvPr/>
          </p:nvSpPr>
          <p:spPr bwMode="auto">
            <a:xfrm>
              <a:off x="4117" y="16611"/>
              <a:ext cx="4853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     </a:t>
              </a: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    2           3            4             5          6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2452" y="12095"/>
              <a:ext cx="98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ВО VI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>
              <a:off x="2291" y="12848"/>
              <a:ext cx="121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Text Box 20"/>
            <p:cNvSpPr txBox="1">
              <a:spLocks noChangeArrowheads="1"/>
            </p:cNvSpPr>
            <p:nvPr/>
          </p:nvSpPr>
          <p:spPr bwMode="auto">
            <a:xfrm>
              <a:off x="2281" y="12850"/>
              <a:ext cx="112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ССО V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3" name="Line 19"/>
            <p:cNvSpPr>
              <a:spLocks noChangeShapeType="1"/>
            </p:cNvSpPr>
            <p:nvPr/>
          </p:nvSpPr>
          <p:spPr bwMode="auto">
            <a:xfrm>
              <a:off x="2315" y="13597"/>
              <a:ext cx="121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Text Box 18"/>
            <p:cNvSpPr txBox="1">
              <a:spLocks noChangeArrowheads="1"/>
            </p:cNvSpPr>
            <p:nvPr/>
          </p:nvSpPr>
          <p:spPr bwMode="auto">
            <a:xfrm>
              <a:off x="2975" y="13601"/>
              <a:ext cx="495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IV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5" name="Text Box 17"/>
            <p:cNvSpPr txBox="1">
              <a:spLocks noChangeArrowheads="1"/>
            </p:cNvSpPr>
            <p:nvPr/>
          </p:nvSpPr>
          <p:spPr bwMode="auto">
            <a:xfrm>
              <a:off x="2957" y="14391"/>
              <a:ext cx="463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III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6" name="Text Box 16"/>
            <p:cNvSpPr txBox="1">
              <a:spLocks noChangeArrowheads="1"/>
            </p:cNvSpPr>
            <p:nvPr/>
          </p:nvSpPr>
          <p:spPr bwMode="auto">
            <a:xfrm>
              <a:off x="3071" y="15177"/>
              <a:ext cx="386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II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auto">
            <a:xfrm>
              <a:off x="2458" y="15915"/>
              <a:ext cx="1012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НПО I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8" name="Line 14"/>
            <p:cNvSpPr>
              <a:spLocks noChangeShapeType="1"/>
            </p:cNvSpPr>
            <p:nvPr/>
          </p:nvSpPr>
          <p:spPr bwMode="auto">
            <a:xfrm flipH="1">
              <a:off x="4265" y="14355"/>
              <a:ext cx="304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7181" y="11188"/>
              <a:ext cx="762" cy="75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0" name="Rectangle 12"/>
            <p:cNvSpPr>
              <a:spLocks noChangeArrowheads="1"/>
            </p:cNvSpPr>
            <p:nvPr/>
          </p:nvSpPr>
          <p:spPr bwMode="auto">
            <a:xfrm>
              <a:off x="7181" y="12166"/>
              <a:ext cx="762" cy="7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" name="Text Box 11"/>
            <p:cNvSpPr txBox="1">
              <a:spLocks noChangeArrowheads="1"/>
            </p:cNvSpPr>
            <p:nvPr/>
          </p:nvSpPr>
          <p:spPr bwMode="auto">
            <a:xfrm>
              <a:off x="7940" y="11337"/>
              <a:ext cx="3387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ожидаемый разряд выпускника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2" name="Text Box 10"/>
            <p:cNvSpPr txBox="1">
              <a:spLocks noChangeArrowheads="1"/>
            </p:cNvSpPr>
            <p:nvPr/>
          </p:nvSpPr>
          <p:spPr bwMode="auto">
            <a:xfrm>
              <a:off x="7940" y="12317"/>
              <a:ext cx="3559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возможный разряд выпускника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3" name="Text Box 9"/>
            <p:cNvSpPr txBox="1">
              <a:spLocks noChangeArrowheads="1"/>
            </p:cNvSpPr>
            <p:nvPr/>
          </p:nvSpPr>
          <p:spPr bwMode="auto">
            <a:xfrm>
              <a:off x="2281" y="11538"/>
              <a:ext cx="1596" cy="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Ступень ПО</a:t>
              </a: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(категория)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4" name="Text Box 8"/>
            <p:cNvSpPr txBox="1">
              <a:spLocks noChangeArrowheads="1"/>
            </p:cNvSpPr>
            <p:nvPr/>
          </p:nvSpPr>
          <p:spPr bwMode="auto">
            <a:xfrm>
              <a:off x="9311" y="16683"/>
              <a:ext cx="1838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Квалификация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5" name="Line 7"/>
            <p:cNvSpPr>
              <a:spLocks noChangeShapeType="1"/>
            </p:cNvSpPr>
            <p:nvPr/>
          </p:nvSpPr>
          <p:spPr bwMode="auto">
            <a:xfrm>
              <a:off x="5432" y="14727"/>
              <a:ext cx="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6" name="Line 6"/>
            <p:cNvSpPr>
              <a:spLocks noChangeShapeType="1"/>
            </p:cNvSpPr>
            <p:nvPr/>
          </p:nvSpPr>
          <p:spPr bwMode="auto">
            <a:xfrm flipV="1">
              <a:off x="5432" y="13973"/>
              <a:ext cx="0" cy="7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7" name="Line 5"/>
            <p:cNvSpPr>
              <a:spLocks noChangeShapeType="1"/>
            </p:cNvSpPr>
            <p:nvPr/>
          </p:nvSpPr>
          <p:spPr bwMode="auto">
            <a:xfrm flipV="1">
              <a:off x="5584" y="13446"/>
              <a:ext cx="2813" cy="7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8" name="Text Box 4"/>
            <p:cNvSpPr txBox="1">
              <a:spLocks noChangeArrowheads="1"/>
            </p:cNvSpPr>
            <p:nvPr/>
          </p:nvSpPr>
          <p:spPr bwMode="auto">
            <a:xfrm>
              <a:off x="8311" y="13114"/>
              <a:ext cx="3102" cy="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профессиональное образование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9" name="Line 3"/>
            <p:cNvSpPr>
              <a:spLocks noChangeShapeType="1"/>
            </p:cNvSpPr>
            <p:nvPr/>
          </p:nvSpPr>
          <p:spPr bwMode="auto">
            <a:xfrm flipV="1">
              <a:off x="5901" y="14242"/>
              <a:ext cx="2367" cy="3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" name="Text Box 2"/>
            <p:cNvSpPr txBox="1">
              <a:spLocks noChangeArrowheads="1"/>
            </p:cNvSpPr>
            <p:nvPr/>
          </p:nvSpPr>
          <p:spPr bwMode="auto">
            <a:xfrm>
              <a:off x="8311" y="13989"/>
              <a:ext cx="3064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повышение квалификации</a:t>
              </a:r>
              <a:endPara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(профессиональная подготовка)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058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dirty="0" smtClean="0"/>
              <a:t>Заказчики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908720"/>
            <a:ext cx="5194920" cy="4248472"/>
          </a:xfrm>
        </p:spPr>
        <p:txBody>
          <a:bodyPr/>
          <a:lstStyle/>
          <a:p>
            <a:r>
              <a:rPr lang="ru-RU" sz="2400" dirty="0" smtClean="0"/>
              <a:t>ФГОС</a:t>
            </a:r>
          </a:p>
          <a:p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Производство, включая сферу обслуживания (работодатели)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Социум </a:t>
            </a:r>
            <a:r>
              <a:rPr lang="ru-RU" sz="1600" b="1" dirty="0" smtClean="0">
                <a:solidFill>
                  <a:srgbClr val="FFC000"/>
                </a:solidFill>
              </a:rPr>
              <a:t>(общественные организации, </a:t>
            </a:r>
            <a:r>
              <a:rPr lang="ru-RU" sz="1600" b="1" dirty="0" err="1" smtClean="0">
                <a:solidFill>
                  <a:srgbClr val="FFC000"/>
                </a:solidFill>
              </a:rPr>
              <a:t>соц.опросы</a:t>
            </a:r>
            <a:r>
              <a:rPr lang="ru-RU" sz="1600" b="1" dirty="0" smtClean="0">
                <a:solidFill>
                  <a:srgbClr val="FFC000"/>
                </a:solidFill>
              </a:rPr>
              <a:t>, референдумы)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Родители</a:t>
            </a:r>
          </a:p>
          <a:p>
            <a:r>
              <a:rPr lang="ru-RU" sz="2400" dirty="0" smtClean="0"/>
              <a:t>Обучающиеся (дети)</a:t>
            </a:r>
          </a:p>
          <a:p>
            <a:r>
              <a:rPr lang="ru-RU" sz="2400" dirty="0" smtClean="0"/>
              <a:t>Школы (педагогические коллективы)</a:t>
            </a:r>
            <a:endParaRPr lang="ru-RU" sz="2400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66974876"/>
              </p:ext>
            </p:extLst>
          </p:nvPr>
        </p:nvGraphicFramePr>
        <p:xfrm>
          <a:off x="4499992" y="1484784"/>
          <a:ext cx="290398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424159894"/>
              </p:ext>
            </p:extLst>
          </p:nvPr>
        </p:nvGraphicFramePr>
        <p:xfrm>
          <a:off x="6108340" y="1484784"/>
          <a:ext cx="170402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92080" y="98963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Структура заказа - ??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704348" y="62643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Шкала - ?</a:t>
            </a:r>
            <a:endParaRPr lang="ru-RU" dirty="0"/>
          </a:p>
        </p:txBody>
      </p:sp>
      <p:sp>
        <p:nvSpPr>
          <p:cNvPr id="8" name="Стрелка вверх 7"/>
          <p:cNvSpPr/>
          <p:nvPr/>
        </p:nvSpPr>
        <p:spPr>
          <a:xfrm>
            <a:off x="8244408" y="1484784"/>
            <a:ext cx="360040" cy="46085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39552" y="5661248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Источник:</a:t>
            </a:r>
          </a:p>
          <a:p>
            <a:r>
              <a:rPr lang="x-none" sz="1200" i="1" smtClean="0"/>
              <a:t>Поташник </a:t>
            </a:r>
            <a:r>
              <a:rPr lang="x-none" sz="1200" i="1"/>
              <a:t>М. Управление современной школой (в вопросах и ответах): пособие для руководителей образовательных учреждений и организаторов образования / М.Поташник, А.Моисеев. – М.: Новая школа, 1997. С. 110</a:t>
            </a:r>
            <a:r>
              <a:rPr lang="x-none" sz="1200" i="1" smtClean="0"/>
              <a:t>.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9906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6" grpId="0">
        <p:bldAsOne/>
      </p:bldGraphic>
      <p:bldP spid="3" grpId="0"/>
      <p:bldP spid="7" grpId="0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Механизмы «настройки»</a:t>
            </a:r>
            <a:endParaRPr lang="ru-RU" dirty="0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/>
      </p:sp>
    </p:spTree>
    <p:extLst>
      <p:ext uri="{BB962C8B-B14F-4D97-AF65-F5344CB8AC3E}">
        <p14:creationId xmlns:p14="http://schemas.microsoft.com/office/powerpoint/2010/main" val="359114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Продукты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образования:</a:t>
            </a:r>
            <a:endParaRPr lang="ru-RU" sz="4000" dirty="0">
              <a:ea typeface="Calibri"/>
              <a:cs typeface="Times New Roman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>
              <a:lnSpc>
                <a:spcPct val="115000"/>
              </a:lnSpc>
              <a:buFont typeface="+mj-lt"/>
              <a:buAutoNum type="arabicParenR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личность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обладающая многообразными качествами, (личностные, личностно-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разивающие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человекосозидающие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цели и продукты образования);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arenR"/>
            </a:pPr>
            <a:r>
              <a:rPr lang="ru-RU" dirty="0">
                <a:latin typeface="Times New Roman"/>
                <a:ea typeface="Calibri"/>
                <a:cs typeface="Times New Roman"/>
              </a:rPr>
              <a:t>грядущий социум – те отношения между людьми, характер человеческих сообществ, в которых будут жить люди, способные к социальным инновациям, толерантности и социальной модернизации (социальные цели и социальные образовательные продукты);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arenR"/>
            </a:pPr>
            <a:r>
              <a:rPr lang="ru-RU" dirty="0">
                <a:latin typeface="Times New Roman"/>
                <a:ea typeface="Calibri"/>
                <a:cs typeface="Times New Roman"/>
              </a:rPr>
              <a:t>экономика знаний, необходимая для построения и развития инновационной экономики;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arenR"/>
            </a:pPr>
            <a:r>
              <a:rPr lang="ru-RU" dirty="0" err="1">
                <a:latin typeface="Times New Roman"/>
                <a:ea typeface="Calibri"/>
                <a:cs typeface="Times New Roman"/>
              </a:rPr>
              <a:t>культуросбережение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и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культуросозидание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– культура признана основой содержания образования (сюда, конечно, в качестве ядра входит наука, но содержание культуры намного шире).</a:t>
            </a:r>
            <a:endParaRPr lang="ru-RU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x-none" sz="2000">
                <a:latin typeface="Times New Roman"/>
                <a:ea typeface="Calibri"/>
                <a:cs typeface="Times New Roman"/>
              </a:rPr>
              <a:t>См.: Загвязинский В. И. Социальные функции образования и его стратегические ориентиры в период модернизации // Образование и наука. Известия УрО РАО, 2011, № 7(86). С.18 .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08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dirty="0"/>
              <a:t>Цикл «социальный заказ – </a:t>
            </a:r>
            <a:r>
              <a:rPr lang="ru-RU" sz="2700" dirty="0" smtClean="0"/>
              <a:t>компетентности»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2157413"/>
            <a:ext cx="608647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0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7776841"/>
              </p:ext>
            </p:extLst>
          </p:nvPr>
        </p:nvGraphicFramePr>
        <p:xfrm>
          <a:off x="457200" y="44624"/>
          <a:ext cx="7211144" cy="3528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97280965"/>
              </p:ext>
            </p:extLst>
          </p:nvPr>
        </p:nvGraphicFramePr>
        <p:xfrm>
          <a:off x="971600" y="3645024"/>
          <a:ext cx="5400600" cy="3212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533" y="4807642"/>
            <a:ext cx="605987" cy="182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807642"/>
            <a:ext cx="676275" cy="181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807642"/>
            <a:ext cx="605987" cy="182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822466"/>
            <a:ext cx="676275" cy="181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-2" y="17044"/>
            <a:ext cx="4528195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Стратегическая платформа региона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2240" y="5877272"/>
            <a:ext cx="22677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/>
              <a:t>Источник:</a:t>
            </a:r>
          </a:p>
          <a:p>
            <a:r>
              <a:rPr lang="ru-RU" sz="1000" dirty="0" smtClean="0"/>
              <a:t>Идрисов А. Стратегия развития региона: предпосылки для реализации проекта // Стратегия и конкурентоспособность. 2007.№4.</a:t>
            </a:r>
            <a:endParaRPr lang="ru-RU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0" y="4022812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Ресурсы: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Человеческие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Институциональные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Инфраструктурные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Инновационные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Природные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Инновационные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Культурные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83295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1570186"/>
          </a:xfrm>
        </p:spPr>
        <p:txBody>
          <a:bodyPr/>
          <a:lstStyle/>
          <a:p>
            <a:r>
              <a:rPr lang="ru-RU" sz="1800" dirty="0" smtClean="0">
                <a:solidFill>
                  <a:srgbClr val="C00000"/>
                </a:solidFill>
              </a:rPr>
              <a:t>Кластер – связанные между собой предприятия и сопутствующие им организации, объединенные и дополняющие друг друга в своем виде деятельности</a:t>
            </a:r>
          </a:p>
          <a:p>
            <a:pPr marL="0" indent="0" algn="r">
              <a:lnSpc>
                <a:spcPts val="800"/>
              </a:lnSpc>
              <a:buNone/>
            </a:pPr>
            <a:r>
              <a:rPr lang="ru-RU" sz="1200" dirty="0" smtClean="0"/>
              <a:t>Портер М. </a:t>
            </a:r>
          </a:p>
          <a:p>
            <a:pPr marL="0" indent="0" algn="r">
              <a:lnSpc>
                <a:spcPts val="800"/>
              </a:lnSpc>
              <a:buNone/>
            </a:pPr>
            <a:r>
              <a:rPr lang="ru-RU" sz="1200" dirty="0" smtClean="0"/>
              <a:t>Международная конкуренция. </a:t>
            </a:r>
          </a:p>
          <a:p>
            <a:pPr marL="0" indent="0" algn="r">
              <a:lnSpc>
                <a:spcPts val="800"/>
              </a:lnSpc>
              <a:buNone/>
            </a:pPr>
            <a:r>
              <a:rPr lang="ru-RU" sz="1200" dirty="0" smtClean="0"/>
              <a:t>М.: </a:t>
            </a:r>
            <a:r>
              <a:rPr lang="ru-RU" sz="1200" dirty="0" err="1" smtClean="0"/>
              <a:t>Междунар</a:t>
            </a:r>
            <a:r>
              <a:rPr lang="ru-RU" sz="1200" dirty="0" smtClean="0"/>
              <a:t>. отношения, 1993.</a:t>
            </a:r>
            <a:endParaRPr lang="ru-RU" sz="1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96759428"/>
              </p:ext>
            </p:extLst>
          </p:nvPr>
        </p:nvGraphicFramePr>
        <p:xfrm>
          <a:off x="4211960" y="3068960"/>
          <a:ext cx="3696072" cy="2104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39331323"/>
              </p:ext>
            </p:extLst>
          </p:nvPr>
        </p:nvGraphicFramePr>
        <p:xfrm>
          <a:off x="4355976" y="3068960"/>
          <a:ext cx="3888432" cy="2104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15616" y="2132856"/>
            <a:ext cx="2016224" cy="369332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Образование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5301208"/>
            <a:ext cx="2088232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Наука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772816"/>
            <a:ext cx="8064896" cy="4608512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углом вверх 7"/>
          <p:cNvSpPr/>
          <p:nvPr/>
        </p:nvSpPr>
        <p:spPr>
          <a:xfrm rot="16200000">
            <a:off x="4319971" y="1016732"/>
            <a:ext cx="1152129" cy="3096344"/>
          </a:xfrm>
          <a:prstGeom prst="bentUpArrow">
            <a:avLst>
              <a:gd name="adj1" fmla="val 13662"/>
              <a:gd name="adj2" fmla="val 25000"/>
              <a:gd name="adj3" fmla="val 254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1835696" y="2564904"/>
            <a:ext cx="324036" cy="2520280"/>
          </a:xfrm>
          <a:prstGeom prst="downArrow">
            <a:avLst>
              <a:gd name="adj1" fmla="val 4328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углом вверх 12"/>
          <p:cNvSpPr/>
          <p:nvPr/>
        </p:nvSpPr>
        <p:spPr>
          <a:xfrm>
            <a:off x="3347862" y="5085184"/>
            <a:ext cx="3168354" cy="58535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5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000" dirty="0" smtClean="0"/>
              <a:t>Выводы: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dirty="0" smtClean="0"/>
              <a:t>1. соответствие запросам ФГОС (субъектно-ориентированный тип ПП)</a:t>
            </a:r>
            <a:br>
              <a:rPr lang="ru-RU" sz="1200" dirty="0" smtClean="0"/>
            </a:br>
            <a:r>
              <a:rPr lang="ru-RU" sz="1200" dirty="0" smtClean="0"/>
              <a:t>2. соответствие реальным запросам</a:t>
            </a:r>
            <a:endParaRPr lang="ru-RU" sz="1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64757738"/>
              </p:ext>
            </p:extLst>
          </p:nvPr>
        </p:nvGraphicFramePr>
        <p:xfrm>
          <a:off x="457200" y="1600200"/>
          <a:ext cx="8229600" cy="3721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Уровень образованности</a:t>
                      </a:r>
                      <a:r>
                        <a:rPr lang="ru-RU" baseline="0" dirty="0" smtClean="0"/>
                        <a:t> выпускника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Запрос социума (регион)</a:t>
                      </a:r>
                    </a:p>
                    <a:p>
                      <a:pPr algn="ctr"/>
                      <a:r>
                        <a:rPr lang="ru-RU" dirty="0" smtClean="0"/>
                        <a:t>%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Запрос территории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1600" baseline="0" dirty="0" smtClean="0"/>
                        <a:t>(</a:t>
                      </a:r>
                      <a:r>
                        <a:rPr lang="ru-RU" sz="1600" dirty="0" smtClean="0"/>
                        <a:t>муниципального района)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Образование школы </a:t>
                      </a:r>
                    </a:p>
                    <a:p>
                      <a:pPr algn="ctr"/>
                      <a:r>
                        <a:rPr lang="ru-RU" dirty="0" smtClean="0"/>
                        <a:t>(факт)</a:t>
                      </a:r>
                      <a:endParaRPr lang="ru-RU" dirty="0"/>
                    </a:p>
                  </a:txBody>
                  <a:tcPr/>
                </a:tc>
              </a:tr>
              <a:tr h="856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Формальный исполнитель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</a:rPr>
                        <a:t>Грамотный исполнитель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*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Творец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*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Субъект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*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верх 4"/>
          <p:cNvSpPr/>
          <p:nvPr/>
        </p:nvSpPr>
        <p:spPr>
          <a:xfrm>
            <a:off x="8604448" y="1196752"/>
            <a:ext cx="360040" cy="46085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99592" y="59492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Необходимо определить социальную нишу для ОУ и своей педагогической деятельности !!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5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untitled"/>
          <p:cNvPicPr>
            <a:picLocks noGrp="1" noChangeAspect="1"/>
          </p:cNvPicPr>
          <p:nvPr isPhoto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2888"/>
            <a:ext cx="9144000" cy="727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вал 5"/>
          <p:cNvSpPr/>
          <p:nvPr/>
        </p:nvSpPr>
        <p:spPr>
          <a:xfrm>
            <a:off x="-12700" y="0"/>
            <a:ext cx="8604250" cy="70294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-180975" y="1125538"/>
            <a:ext cx="6804025" cy="59039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581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4067175" cy="561975"/>
          </a:xfrm>
        </p:spPr>
        <p:txBody>
          <a:bodyPr/>
          <a:lstStyle/>
          <a:p>
            <a:r>
              <a:rPr lang="ru-RU" altLang="ru-RU" sz="3200" smtClean="0"/>
              <a:t>Рамки внедрения ФГОС (ННШ)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0" y="2636912"/>
          <a:ext cx="6660232" cy="4221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7313" y="1916113"/>
            <a:ext cx="3457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Департамент образования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Муниципалитет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076825" y="1125538"/>
            <a:ext cx="2374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Минобрнауки РФ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40352" y="116632"/>
            <a:ext cx="851815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/>
              <a:t>РФ</a:t>
            </a:r>
          </a:p>
        </p:txBody>
      </p:sp>
    </p:spTree>
    <p:extLst>
      <p:ext uri="{BB962C8B-B14F-4D97-AF65-F5344CB8AC3E}">
        <p14:creationId xmlns:p14="http://schemas.microsoft.com/office/powerpoint/2010/main" val="177087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5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203500" y="2777093"/>
            <a:ext cx="80490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" y="-33389"/>
            <a:ext cx="8229600" cy="1143000"/>
          </a:xfrm>
        </p:spPr>
        <p:txBody>
          <a:bodyPr/>
          <a:lstStyle/>
          <a:p>
            <a:r>
              <a:rPr lang="ru-RU" sz="2000" dirty="0" smtClean="0">
                <a:solidFill>
                  <a:srgbClr val="C00000"/>
                </a:solidFill>
              </a:rPr>
              <a:t>Последовательность решений по развитию образовательной практики в 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ОУ («</a:t>
            </a:r>
            <a:r>
              <a:rPr lang="ru-RU" sz="2000" dirty="0" smtClean="0">
                <a:solidFill>
                  <a:srgbClr val="C00000"/>
                </a:solidFill>
              </a:rPr>
              <a:t>воронка» решений)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268760"/>
            <a:ext cx="82089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Уточнить запросы времени к образованию и своё позиционирование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/>
              <a:t> </a:t>
            </a:r>
            <a:r>
              <a:rPr lang="ru-RU" sz="2000" dirty="0" smtClean="0"/>
              <a:t>     Определить уровень собственного целеполагания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	Уточнить запросы социума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	      Принять определенную образовательную парадигму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solidFill>
                  <a:srgbClr val="C00000"/>
                </a:solidFill>
              </a:rPr>
              <a:t>		Сформулировать Цель образования в своём ОУ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	          Выбрать перечень педагогических подходов, 				принципов  и моделей образования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	    </a:t>
            </a:r>
            <a:r>
              <a:rPr lang="ru-RU" sz="2000" dirty="0" smtClean="0"/>
              <a:t> Выбор базовой общепедагогической технологии (</a:t>
            </a:r>
            <a:r>
              <a:rPr lang="ru-RU" sz="2000" dirty="0" err="1" smtClean="0"/>
              <a:t>ОПТх</a:t>
            </a:r>
            <a:r>
              <a:rPr lang="ru-RU" sz="2000" dirty="0" smtClean="0"/>
              <a:t>)</a:t>
            </a:r>
            <a:endParaRPr lang="ru-RU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	  Простроить организационную модель        				образовательного процесса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/>
              <a:t> </a:t>
            </a:r>
            <a:r>
              <a:rPr lang="ru-RU" sz="2000" dirty="0" smtClean="0"/>
              <a:t>        Организовать содержание образования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      Разработать конкретные образовательные технологии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    Продумать </a:t>
            </a:r>
            <a:r>
              <a:rPr lang="ru-RU" sz="2000" dirty="0" err="1" smtClean="0"/>
              <a:t>оргформы</a:t>
            </a:r>
            <a:r>
              <a:rPr lang="ru-RU" sz="2000" dirty="0" smtClean="0"/>
              <a:t> учебного процесса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 Подобрать преподавателей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Продумать подходы к управлению качеством образования (обучения)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16216" y="1268760"/>
            <a:ext cx="2627784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Целеполагание и позиционирование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76256" y="4149080"/>
            <a:ext cx="2160240" cy="120032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Частные дидактико-методические решения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6459187"/>
            <a:ext cx="394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/>
              <a:t>Источник:  </a:t>
            </a:r>
            <a:r>
              <a:rPr lang="ru-RU" sz="1000" i="1" dirty="0" err="1" smtClean="0"/>
              <a:t>Теслинов</a:t>
            </a:r>
            <a:r>
              <a:rPr lang="ru-RU" sz="1000" i="1" dirty="0" smtClean="0"/>
              <a:t> А.Г. Подходы к образованию развивающего типа </a:t>
            </a:r>
            <a:r>
              <a:rPr lang="ru-RU" sz="1000" i="1" dirty="0" smtClean="0"/>
              <a:t>– </a:t>
            </a:r>
            <a:r>
              <a:rPr lang="ru-RU" sz="1000" i="1" dirty="0" smtClean="0"/>
              <a:t>2013.</a:t>
            </a:r>
            <a:endParaRPr lang="ru-RU" sz="1000" i="1" dirty="0"/>
          </a:p>
        </p:txBody>
      </p:sp>
    </p:spTree>
    <p:extLst>
      <p:ext uri="{BB962C8B-B14F-4D97-AF65-F5344CB8AC3E}">
        <p14:creationId xmlns:p14="http://schemas.microsoft.com/office/powerpoint/2010/main" val="317648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ru-RU" altLang="ru-RU" dirty="0" smtClean="0">
                <a:solidFill>
                  <a:srgbClr val="D60093"/>
                </a:solidFill>
              </a:rPr>
              <a:t>Спасибо за внимание</a:t>
            </a:r>
            <a:r>
              <a:rPr lang="en-US" altLang="ru-RU" dirty="0" smtClean="0">
                <a:solidFill>
                  <a:srgbClr val="D60093"/>
                </a:solidFill>
              </a:rPr>
              <a:t>!</a:t>
            </a:r>
            <a:r>
              <a:rPr lang="ru-RU" altLang="ru-RU" sz="3200" dirty="0" smtClean="0">
                <a:solidFill>
                  <a:srgbClr val="D60093"/>
                </a:solidFill>
              </a:rPr>
              <a:t/>
            </a:r>
            <a:br>
              <a:rPr lang="ru-RU" altLang="ru-RU" sz="3200" dirty="0" smtClean="0">
                <a:solidFill>
                  <a:srgbClr val="D60093"/>
                </a:solidFill>
              </a:rPr>
            </a:br>
            <a:r>
              <a:rPr lang="ru-RU" altLang="ru-RU" sz="3200" dirty="0" smtClean="0">
                <a:solidFill>
                  <a:srgbClr val="D60093"/>
                </a:solidFill>
              </a:rPr>
              <a:t> </a:t>
            </a:r>
            <a:r>
              <a:rPr lang="en-US" altLang="ru-RU" sz="3200" dirty="0" smtClean="0">
                <a:solidFill>
                  <a:schemeClr val="hlink"/>
                </a:solidFill>
                <a:hlinkClick r:id="rId2"/>
              </a:rPr>
              <a:t>vvyudin2013@yandex.ru</a:t>
            </a:r>
            <a:r>
              <a:rPr lang="ru-RU" altLang="ru-RU" sz="3200" dirty="0" smtClean="0">
                <a:solidFill>
                  <a:schemeClr val="hlink"/>
                </a:solidFill>
              </a:rPr>
              <a:t> </a:t>
            </a:r>
            <a:br>
              <a:rPr lang="ru-RU" altLang="ru-RU" sz="3200" dirty="0" smtClean="0">
                <a:solidFill>
                  <a:schemeClr val="hlink"/>
                </a:solidFill>
              </a:rPr>
            </a:br>
            <a:r>
              <a:rPr lang="en-US" sz="3200" dirty="0">
                <a:hlinkClick r:id="rId3"/>
              </a:rPr>
              <a:t>v.yudin@yspu.org</a:t>
            </a:r>
            <a:r>
              <a:rPr lang="en-US" sz="3200" dirty="0"/>
              <a:t> </a:t>
            </a:r>
            <a:r>
              <a:rPr lang="ru-RU" sz="3200" dirty="0"/>
              <a:t/>
            </a:r>
            <a:br>
              <a:rPr lang="ru-RU" sz="3200" dirty="0"/>
            </a:br>
            <a:endParaRPr lang="ru-RU" altLang="ru-RU" sz="320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411413" y="4868863"/>
            <a:ext cx="6400800" cy="1752600"/>
          </a:xfrm>
        </p:spPr>
        <p:txBody>
          <a:bodyPr/>
          <a:lstStyle/>
          <a:p>
            <a:pPr marL="0" indent="0" algn="r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Юдин Владимир Владимирович</a:t>
            </a:r>
          </a:p>
          <a:p>
            <a:pPr marL="0" indent="0" algn="r" eaLnBrk="1" hangingPunct="1">
              <a:lnSpc>
                <a:spcPct val="75000"/>
              </a:lnSpc>
              <a:buFontTx/>
              <a:buNone/>
            </a:pPr>
            <a:r>
              <a:rPr lang="ru-RU" altLang="ru-RU" sz="2400" smtClean="0"/>
              <a:t>д.п.н., </a:t>
            </a:r>
          </a:p>
          <a:p>
            <a:pPr marL="0" indent="0" algn="r" eaLnBrk="1" hangingPunct="1"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chemeClr val="hlink"/>
                </a:solidFill>
              </a:rPr>
              <a:t>доцент кафедры ПТх ЯГПУ </a:t>
            </a:r>
          </a:p>
          <a:p>
            <a:pPr marL="0" indent="0" algn="r" eaLnBrk="1" hangingPunct="1"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chemeClr val="hlink"/>
                </a:solidFill>
              </a:rPr>
              <a:t>им. К.Д.Ушинского </a:t>
            </a:r>
            <a:endParaRPr lang="en-US" altLang="ru-RU" sz="2400" smtClean="0"/>
          </a:p>
          <a:p>
            <a:pPr marL="0" indent="0" algn="r" eaLnBrk="1" hangingPunct="1">
              <a:spcBef>
                <a:spcPct val="0"/>
              </a:spcBef>
              <a:buFontTx/>
              <a:buNone/>
            </a:pPr>
            <a:endParaRPr lang="ru-RU" altLang="ru-RU" sz="2400" smtClean="0"/>
          </a:p>
        </p:txBody>
      </p:sp>
    </p:spTree>
    <p:extLst>
      <p:ext uri="{BB962C8B-B14F-4D97-AF65-F5344CB8AC3E}">
        <p14:creationId xmlns:p14="http://schemas.microsoft.com/office/powerpoint/2010/main" val="202970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7191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1. Эволюция менеджмента в образовании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79613" y="5300663"/>
            <a:ext cx="21605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Методы,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Принципы «Теории»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59113" y="4581525"/>
            <a:ext cx="208915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/>
              <a:t>(Ю.К.Бабанский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/>
              <a:t>М.М.Поташник)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787900" y="3644900"/>
            <a:ext cx="15843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/>
              <a:t>Управление по результатам;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/>
              <a:t>Показатели Качества результата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948488" y="3068638"/>
            <a:ext cx="1871662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ru-RU" altLang="ru-RU" sz="1600" dirty="0"/>
              <a:t>Типы (уровни организации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600" dirty="0"/>
              <a:t>Качество образования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600" dirty="0"/>
              <a:t>Управление персоналом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600" dirty="0"/>
              <a:t>СМК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600" dirty="0"/>
              <a:t>Стратегический менеджмент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600" dirty="0"/>
              <a:t>Тайм-менеджмент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dirty="0"/>
          </a:p>
        </p:txBody>
      </p:sp>
    </p:spTree>
    <p:extLst>
      <p:ext uri="{BB962C8B-B14F-4D97-AF65-F5344CB8AC3E}">
        <p14:creationId xmlns:p14="http://schemas.microsoft.com/office/powerpoint/2010/main" val="89913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ru-RU" smtClean="0"/>
              <a:t>Аналог «Европейского образования 2020»</a:t>
            </a:r>
          </a:p>
        </p:txBody>
      </p:sp>
      <p:sp>
        <p:nvSpPr>
          <p:cNvPr id="26627" name="Объект 2"/>
          <p:cNvSpPr>
            <a:spLocks noGrp="1"/>
          </p:cNvSpPr>
          <p:nvPr>
            <p:ph type="ctrTitle"/>
          </p:nvPr>
        </p:nvSpPr>
        <p:spPr>
          <a:xfrm>
            <a:off x="107950" y="476250"/>
            <a:ext cx="9036050" cy="3124200"/>
          </a:xfrm>
        </p:spPr>
        <p:txBody>
          <a:bodyPr/>
          <a:lstStyle/>
          <a:p>
            <a:r>
              <a:rPr lang="ru-RU" altLang="ru-RU" smtClean="0"/>
              <a:t>Программа </a:t>
            </a:r>
            <a:br>
              <a:rPr lang="ru-RU" altLang="ru-RU" smtClean="0"/>
            </a:br>
            <a:r>
              <a:rPr lang="ru-RU" altLang="ru-RU" smtClean="0"/>
              <a:t>«Российское образование 2020»</a:t>
            </a:r>
            <a:br>
              <a:rPr lang="ru-RU" altLang="ru-RU" smtClean="0"/>
            </a:b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32902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3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561975"/>
          </a:xfrm>
        </p:spPr>
        <p:txBody>
          <a:bodyPr/>
          <a:lstStyle/>
          <a:p>
            <a:r>
              <a:rPr lang="ru-RU" altLang="ru-RU" smtClean="0"/>
              <a:t>2020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0" y="908050"/>
          <a:ext cx="9144000" cy="5892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2062"/>
                <a:gridCol w="4011938"/>
              </a:tblGrid>
              <a:tr h="64008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Устройство системы образования</a:t>
                      </a:r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Подходы к обеспечению развития</a:t>
                      </a:r>
                      <a:endParaRPr lang="ru-RU" sz="1800" dirty="0"/>
                    </a:p>
                  </a:txBody>
                  <a:tcPr marT="45721" marB="45721"/>
                </a:tc>
              </a:tr>
              <a:tr h="11887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Главный аспект - модель системы!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Уровневое образование (ВО), система дополнительного образования, модульность программ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Проектный, командный, поддержка лидеров, комплексность решений</a:t>
                      </a:r>
                      <a:endParaRPr lang="ru-RU" sz="1800" dirty="0"/>
                    </a:p>
                  </a:txBody>
                  <a:tcPr marT="45721" marB="4572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 smtClean="0"/>
                        <a:t>Нормативное </a:t>
                      </a:r>
                      <a:r>
                        <a:rPr lang="ru-RU" sz="1800" baseline="0" dirty="0" err="1" smtClean="0"/>
                        <a:t>подушевое</a:t>
                      </a:r>
                      <a:r>
                        <a:rPr lang="ru-RU" sz="1800" baseline="0" dirty="0" smtClean="0"/>
                        <a:t> финансирование, самостоятельное хозяйствование</a:t>
                      </a:r>
                      <a:endParaRPr lang="ru-RU" sz="1800" dirty="0" smtClean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«Деньги в обмен на обязательства», фонды целевого капитала, конкурсное распределение средств, адресность помощи</a:t>
                      </a:r>
                    </a:p>
                  </a:txBody>
                  <a:tcPr marT="45721" marB="4572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2162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Открытость,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baseline="0" dirty="0" smtClean="0">
                          <a:solidFill>
                            <a:srgbClr val="FF0000"/>
                          </a:solidFill>
                        </a:rPr>
                        <a:t>обеспечение участия общественности и бизнеса</a:t>
                      </a:r>
                      <a:endParaRPr lang="ru-RU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162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Качество услуг: механизм оценки КО </a:t>
                      </a:r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СОТх</a:t>
                      </a:r>
                      <a:endParaRPr lang="ru-RU" sz="1800" dirty="0"/>
                    </a:p>
                  </a:txBody>
                  <a:tcPr marT="45721" marB="45721"/>
                </a:tc>
              </a:tr>
              <a:tr h="42162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Доступность </a:t>
                      </a:r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ИКТ, </a:t>
                      </a:r>
                      <a:r>
                        <a:rPr lang="en-US" sz="1800" dirty="0" smtClean="0"/>
                        <a:t>E-learning</a:t>
                      </a:r>
                      <a:endParaRPr lang="ru-RU" sz="1800" dirty="0" smtClean="0"/>
                    </a:p>
                  </a:txBody>
                  <a:tcPr marT="45721" marB="45721"/>
                </a:tc>
              </a:tr>
              <a:tr h="42162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Система непрерывного образования</a:t>
                      </a:r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</a:tr>
              <a:tr h="91441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Эффективность управления, НИР</a:t>
                      </a:r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Система повышения квалификации, учебные ресурсные центры</a:t>
                      </a:r>
                    </a:p>
                  </a:txBody>
                  <a:tcPr marT="45721" marB="45721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148263" y="1557338"/>
            <a:ext cx="3995737" cy="51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55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Установка </a:t>
            </a:r>
            <a:r>
              <a:rPr lang="ru-RU" dirty="0" smtClean="0"/>
              <a:t>(что значит «хорошее» образование?, КО, взаимосвязь образования и социума, как формируется  будущее?)</a:t>
            </a:r>
          </a:p>
          <a:p>
            <a:r>
              <a:rPr lang="ru-RU" dirty="0" smtClean="0"/>
              <a:t>Глобальные вызовы</a:t>
            </a:r>
          </a:p>
          <a:p>
            <a:r>
              <a:rPr lang="ru-RU" dirty="0" smtClean="0"/>
              <a:t>Язык взаимопонимания социума и образования</a:t>
            </a:r>
          </a:p>
          <a:p>
            <a:r>
              <a:rPr lang="ru-RU" dirty="0" smtClean="0"/>
              <a:t>Педагогическая интерпретация заказа к образованию</a:t>
            </a:r>
          </a:p>
          <a:p>
            <a:r>
              <a:rPr lang="ru-RU" dirty="0" smtClean="0"/>
              <a:t>Заказчики. Соответствие и эффекты несоответствия</a:t>
            </a:r>
          </a:p>
          <a:p>
            <a:r>
              <a:rPr lang="ru-RU" dirty="0" smtClean="0"/>
              <a:t>Механизмы «настройки» образования на заказ.</a:t>
            </a:r>
          </a:p>
          <a:p>
            <a:r>
              <a:rPr lang="ru-RU" dirty="0" smtClean="0"/>
              <a:t>Выводы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60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r>
              <a:rPr lang="ru-RU" altLang="ru-RU" sz="2800" u="sng" smtClean="0"/>
              <a:t>Вывод:</a:t>
            </a:r>
            <a:r>
              <a:rPr lang="ru-RU" altLang="ru-RU" sz="2800" smtClean="0"/>
              <a:t> Предполагается развитие реформ с акцентом на 3 принципиальных момента:</a:t>
            </a:r>
            <a:endParaRPr lang="ru-RU" altLang="ru-RU" smtClean="0"/>
          </a:p>
        </p:txBody>
      </p:sp>
      <p:sp>
        <p:nvSpPr>
          <p:cNvPr id="28675" name="Объект 2"/>
          <p:cNvSpPr>
            <a:spLocks noGrp="1"/>
          </p:cNvSpPr>
          <p:nvPr>
            <p:ph idx="1"/>
          </p:nvPr>
        </p:nvSpPr>
        <p:spPr>
          <a:xfrm>
            <a:off x="250825" y="1600200"/>
            <a:ext cx="8893175" cy="4525963"/>
          </a:xfrm>
        </p:spPr>
        <p:txBody>
          <a:bodyPr/>
          <a:lstStyle/>
          <a:p>
            <a:r>
              <a:rPr lang="ru-RU" altLang="ru-RU" smtClean="0"/>
              <a:t>Приоритет </a:t>
            </a:r>
            <a:r>
              <a:rPr lang="ru-RU" altLang="ru-RU" smtClean="0">
                <a:solidFill>
                  <a:srgbClr val="FF0000"/>
                </a:solidFill>
              </a:rPr>
              <a:t>запросов</a:t>
            </a:r>
            <a:r>
              <a:rPr lang="ru-RU" altLang="ru-RU" smtClean="0"/>
              <a:t> (интересов) потребителя</a:t>
            </a:r>
          </a:p>
          <a:p>
            <a:r>
              <a:rPr lang="ru-RU" altLang="ru-RU" smtClean="0"/>
              <a:t>Сотрудничество с </a:t>
            </a:r>
            <a:r>
              <a:rPr lang="ru-RU" altLang="ru-RU" smtClean="0">
                <a:solidFill>
                  <a:srgbClr val="FF0000"/>
                </a:solidFill>
              </a:rPr>
              <a:t>общественными </a:t>
            </a:r>
            <a:r>
              <a:rPr lang="ru-RU" altLang="ru-RU" smtClean="0"/>
              <a:t>институтами</a:t>
            </a:r>
          </a:p>
          <a:p>
            <a:r>
              <a:rPr lang="ru-RU" altLang="ru-RU" smtClean="0"/>
              <a:t>Использование </a:t>
            </a:r>
            <a:r>
              <a:rPr lang="ru-RU" altLang="ru-RU" smtClean="0">
                <a:solidFill>
                  <a:srgbClr val="FF0000"/>
                </a:solidFill>
              </a:rPr>
              <a:t>механизмов экономического </a:t>
            </a:r>
            <a:r>
              <a:rPr lang="ru-RU" altLang="ru-RU" smtClean="0"/>
              <a:t>обоснования конкретных Программ</a:t>
            </a:r>
          </a:p>
          <a:p>
            <a:r>
              <a:rPr lang="ru-RU" altLang="ru-RU" smtClean="0"/>
              <a:t>(Обновление </a:t>
            </a:r>
            <a:r>
              <a:rPr lang="ru-RU" altLang="ru-RU" smtClean="0">
                <a:solidFill>
                  <a:srgbClr val="FF0000"/>
                </a:solidFill>
              </a:rPr>
              <a:t>управленческого</a:t>
            </a:r>
            <a:r>
              <a:rPr lang="ru-RU" altLang="ru-RU" smtClean="0"/>
              <a:t> корпуса)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22136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08400" y="274638"/>
            <a:ext cx="5435600" cy="617855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accent2"/>
                </a:solidFill>
              </a:rPr>
              <a:t>Юдин, В.В.</a:t>
            </a:r>
            <a:r>
              <a:rPr lang="ru-RU" sz="3200" b="1" smtClean="0"/>
              <a:t>  Технологическое</a:t>
            </a:r>
            <a:r>
              <a:rPr lang="ru-RU" sz="3200" smtClean="0"/>
              <a:t> п</a:t>
            </a:r>
            <a:r>
              <a:rPr lang="ru-RU" sz="3200" b="1" smtClean="0"/>
              <a:t>роектирование педагогического процесса </a:t>
            </a:r>
            <a:r>
              <a:rPr lang="ru-RU" sz="3200" smtClean="0"/>
              <a:t>: монография / В.В. Юдин. – Москва : </a:t>
            </a:r>
            <a:r>
              <a:rPr lang="ru-RU" sz="3200" smtClean="0">
                <a:solidFill>
                  <a:schemeClr val="accent2"/>
                </a:solidFill>
              </a:rPr>
              <a:t>Университетская книга</a:t>
            </a:r>
            <a:r>
              <a:rPr lang="ru-RU" sz="3200" smtClean="0"/>
              <a:t>, 2008. –  300 с. - </a:t>
            </a:r>
            <a:r>
              <a:rPr lang="en-US" sz="3200" smtClean="0"/>
              <a:t>ISBN</a:t>
            </a:r>
            <a:r>
              <a:rPr lang="ru-RU" sz="3200" smtClean="0"/>
              <a:t> 978-5-9792-0010-1</a:t>
            </a:r>
            <a:r>
              <a:rPr lang="ru-RU" smtClean="0"/>
              <a:t> </a:t>
            </a:r>
          </a:p>
        </p:txBody>
      </p:sp>
      <p:pic>
        <p:nvPicPr>
          <p:cNvPr id="15363" name="Picture 3" descr="Юдин об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788" y="1268413"/>
            <a:ext cx="355282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9038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7772400" cy="4429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smtClean="0"/>
              <a:t>Уровни понимания КО</a:t>
            </a:r>
          </a:p>
        </p:txBody>
      </p:sp>
      <p:graphicFrame>
        <p:nvGraphicFramePr>
          <p:cNvPr id="47107" name="Group 3"/>
          <p:cNvGraphicFramePr>
            <a:graphicFrameLocks noGrp="1"/>
          </p:cNvGraphicFramePr>
          <p:nvPr>
            <p:ph idx="1"/>
          </p:nvPr>
        </p:nvGraphicFramePr>
        <p:xfrm>
          <a:off x="0" y="549275"/>
          <a:ext cx="9144000" cy="6338912"/>
        </p:xfrm>
        <a:graphic>
          <a:graphicData uri="http://schemas.openxmlformats.org/drawingml/2006/table">
            <a:tbl>
              <a:tblPr/>
              <a:tblGrid>
                <a:gridCol w="2185988"/>
                <a:gridCol w="3316287"/>
                <a:gridCol w="3641725"/>
              </a:tblGrid>
              <a:tr h="8159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Уровень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Показатель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Критерии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Школьный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Качественный результат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ЗУН, Ср. балл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Число медалистов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Внешние оценки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ЕГЭ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поступления в вуз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Социальный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Образовательная цель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ВРЛ, ГЛ, личность конкурентная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 заказчика-плательщика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Конкурс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18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Стратегичес-кий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 запросов будущего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Новые компетенции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Творчество, с/организация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Управленческий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Саморазвивающаяся организация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41" name="Rectangle 37"/>
          <p:cNvSpPr>
            <a:spLocks noChangeArrowheads="1"/>
          </p:cNvSpPr>
          <p:nvPr/>
        </p:nvSpPr>
        <p:spPr bwMode="auto">
          <a:xfrm>
            <a:off x="2195513" y="4797425"/>
            <a:ext cx="6948487" cy="206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47142" name="Rectangle 38"/>
          <p:cNvSpPr>
            <a:spLocks noChangeArrowheads="1"/>
          </p:cNvSpPr>
          <p:nvPr/>
        </p:nvSpPr>
        <p:spPr bwMode="auto">
          <a:xfrm>
            <a:off x="2195513" y="3141663"/>
            <a:ext cx="6948487" cy="3716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47143" name="Rectangle 39"/>
          <p:cNvSpPr>
            <a:spLocks noChangeArrowheads="1"/>
          </p:cNvSpPr>
          <p:nvPr/>
        </p:nvSpPr>
        <p:spPr bwMode="auto">
          <a:xfrm>
            <a:off x="2195513" y="2205038"/>
            <a:ext cx="694848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</p:spTree>
    <p:extLst>
      <p:ext uri="{BB962C8B-B14F-4D97-AF65-F5344CB8AC3E}">
        <p14:creationId xmlns:p14="http://schemas.microsoft.com/office/powerpoint/2010/main" val="45580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7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7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41" grpId="0" animBg="1"/>
      <p:bldP spid="47142" grpId="0" animBg="1"/>
      <p:bldP spid="471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195" name="Text Box 14"/>
          <p:cNvSpPr txBox="1">
            <a:spLocks noChangeArrowheads="1"/>
          </p:cNvSpPr>
          <p:nvPr/>
        </p:nvSpPr>
        <p:spPr bwMode="auto">
          <a:xfrm>
            <a:off x="3779838" y="2924175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3348038" y="2708275"/>
            <a:ext cx="23764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b="1">
                <a:solidFill>
                  <a:srgbClr val="FF0000"/>
                </a:solidFill>
              </a:rPr>
              <a:t>Образование – обеспечивающий ресурс экономики</a:t>
            </a:r>
          </a:p>
        </p:txBody>
      </p:sp>
      <p:sp>
        <p:nvSpPr>
          <p:cNvPr id="8197" name="TextBox 8"/>
          <p:cNvSpPr txBox="1">
            <a:spLocks noChangeArrowheads="1"/>
          </p:cNvSpPr>
          <p:nvPr/>
        </p:nvSpPr>
        <p:spPr bwMode="auto">
          <a:xfrm>
            <a:off x="539750" y="5229225"/>
            <a:ext cx="784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00338" y="1844675"/>
            <a:ext cx="3887787" cy="316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771775" y="1844675"/>
            <a:ext cx="3816350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000000"/>
                </a:solidFill>
              </a:rPr>
              <a:t>«Школа является </a:t>
            </a:r>
            <a:r>
              <a:rPr lang="ru-RU" b="1">
                <a:solidFill>
                  <a:srgbClr val="0000FF"/>
                </a:solidFill>
              </a:rPr>
              <a:t>критически важным</a:t>
            </a:r>
            <a:r>
              <a:rPr lang="ru-RU">
                <a:solidFill>
                  <a:srgbClr val="000000"/>
                </a:solidFill>
              </a:rPr>
              <a:t> элементом в процессе  модернизации и </a:t>
            </a:r>
            <a:r>
              <a:rPr lang="ru-RU">
                <a:solidFill>
                  <a:srgbClr val="0000FF"/>
                </a:solidFill>
              </a:rPr>
              <a:t>инновационного развития</a:t>
            </a:r>
            <a:r>
              <a:rPr lang="ru-RU">
                <a:solidFill>
                  <a:srgbClr val="000000"/>
                </a:solidFill>
              </a:rPr>
              <a:t> - единственном пути, который позволит России стать конкурентным обществом в мире 21-го века»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</a:rPr>
              <a:t>Пр-271.  от 04 февраля 2010 г.</a:t>
            </a:r>
            <a:br>
              <a:rPr lang="ru-RU" sz="1400">
                <a:solidFill>
                  <a:srgbClr val="000000"/>
                </a:solidFill>
              </a:rPr>
            </a:br>
            <a:r>
              <a:rPr lang="ru-RU" sz="1400">
                <a:solidFill>
                  <a:srgbClr val="000000"/>
                </a:solidFill>
              </a:rPr>
              <a:t> Президент Российской Федерации</a:t>
            </a:r>
            <a:br>
              <a:rPr lang="ru-RU" sz="1400">
                <a:solidFill>
                  <a:srgbClr val="000000"/>
                </a:solidFill>
              </a:rPr>
            </a:br>
            <a:r>
              <a:rPr lang="ru-RU" sz="1400">
                <a:solidFill>
                  <a:srgbClr val="000000"/>
                </a:solidFill>
              </a:rPr>
              <a:t>Д.Медведев</a:t>
            </a: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51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5" grpId="0"/>
      <p:bldP spid="11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altLang="ru-RU"/>
              <a:t>Мир меняется</a:t>
            </a:r>
          </a:p>
        </p:txBody>
      </p:sp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7235825" y="1412875"/>
            <a:ext cx="1655763" cy="863600"/>
          </a:xfrm>
          <a:prstGeom prst="downArrowCallout">
            <a:avLst>
              <a:gd name="adj1" fmla="val 47932"/>
              <a:gd name="adj2" fmla="val 47932"/>
              <a:gd name="adj3" fmla="val 16667"/>
              <a:gd name="adj4" fmla="val 66667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Эра знаний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4500563" y="1412875"/>
            <a:ext cx="1655762" cy="863600"/>
          </a:xfrm>
          <a:prstGeom prst="downArrowCallout">
            <a:avLst>
              <a:gd name="adj1" fmla="val 47932"/>
              <a:gd name="adj2" fmla="val 47932"/>
              <a:gd name="adj3" fmla="val 16667"/>
              <a:gd name="adj4" fmla="val 66667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600"/>
              <a:t>Индустриальная</a:t>
            </a:r>
          </a:p>
          <a:p>
            <a:pPr algn="ctr"/>
            <a:r>
              <a:rPr lang="ru-RU" altLang="ru-RU" sz="1600"/>
              <a:t>Эра</a:t>
            </a:r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1835150" y="1412875"/>
            <a:ext cx="1655763" cy="865188"/>
          </a:xfrm>
          <a:prstGeom prst="downArrowCallout">
            <a:avLst>
              <a:gd name="adj1" fmla="val 47844"/>
              <a:gd name="adj2" fmla="val 47844"/>
              <a:gd name="adj3" fmla="val 16667"/>
              <a:gd name="adj4" fmla="val 66667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Ранняя</a:t>
            </a:r>
          </a:p>
          <a:p>
            <a:pPr algn="ctr"/>
            <a:r>
              <a:rPr lang="ru-RU" altLang="ru-RU" sz="1400"/>
              <a:t>Индустриальная </a:t>
            </a:r>
          </a:p>
          <a:p>
            <a:pPr algn="ctr"/>
            <a:r>
              <a:rPr lang="ru-RU" altLang="ru-RU" sz="1400"/>
              <a:t>эра</a:t>
            </a:r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0" y="4365625"/>
            <a:ext cx="1584325" cy="719138"/>
          </a:xfrm>
          <a:prstGeom prst="rightArrowCallout">
            <a:avLst>
              <a:gd name="adj1" fmla="val 50000"/>
              <a:gd name="adj2" fmla="val 50000"/>
              <a:gd name="adj3" fmla="val 33281"/>
              <a:gd name="adj4" fmla="val 66704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100" b="1"/>
              <a:t>Стратегический</a:t>
            </a:r>
          </a:p>
          <a:p>
            <a:pPr algn="ctr"/>
            <a:r>
              <a:rPr lang="ru-RU" altLang="ru-RU" sz="1100" b="1"/>
              <a:t>ресурс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1944688" y="4367213"/>
            <a:ext cx="1655762" cy="647700"/>
          </a:xfrm>
          <a:prstGeom prst="rect">
            <a:avLst/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Сырье </a:t>
            </a:r>
          </a:p>
          <a:p>
            <a:pPr algn="ctr"/>
            <a:endParaRPr lang="ru-RU" altLang="ru-RU" sz="1400" b="1">
              <a:solidFill>
                <a:schemeClr val="bg1"/>
              </a:solidFill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4427538" y="4365625"/>
            <a:ext cx="1511300" cy="647700"/>
          </a:xfrm>
          <a:prstGeom prst="rect">
            <a:avLst/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Финансовый</a:t>
            </a:r>
          </a:p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Капитал</a:t>
            </a:r>
          </a:p>
          <a:p>
            <a:pPr algn="ctr"/>
            <a:endParaRPr lang="ru-RU" altLang="ru-RU" sz="1400" b="1">
              <a:solidFill>
                <a:schemeClr val="bg1"/>
              </a:solidFill>
            </a:endParaRP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7202488" y="4367213"/>
            <a:ext cx="1582737" cy="647700"/>
          </a:xfrm>
          <a:prstGeom prst="rect">
            <a:avLst/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Явные и </a:t>
            </a:r>
          </a:p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неявные</a:t>
            </a:r>
          </a:p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 знания</a:t>
            </a: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0" y="5172075"/>
            <a:ext cx="1584325" cy="719138"/>
          </a:xfrm>
          <a:prstGeom prst="rightArrowCallout">
            <a:avLst>
              <a:gd name="adj1" fmla="val 50000"/>
              <a:gd name="adj2" fmla="val 50000"/>
              <a:gd name="adj3" fmla="val 33281"/>
              <a:gd name="adj4" fmla="val 66704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100" b="1"/>
              <a:t>Отношение</a:t>
            </a:r>
          </a:p>
          <a:p>
            <a:pPr algn="ctr"/>
            <a:r>
              <a:rPr lang="ru-RU" altLang="ru-RU" sz="1100" b="1"/>
              <a:t>к образованию</a:t>
            </a: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1944688" y="5173663"/>
            <a:ext cx="1655762" cy="647700"/>
          </a:xfrm>
          <a:prstGeom prst="rect">
            <a:avLst/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300" b="1">
                <a:solidFill>
                  <a:schemeClr val="bg1"/>
                </a:solidFill>
              </a:rPr>
              <a:t>Образование</a:t>
            </a:r>
          </a:p>
          <a:p>
            <a:pPr algn="ctr"/>
            <a:r>
              <a:rPr lang="ru-RU" altLang="ru-RU" sz="1300" b="1">
                <a:solidFill>
                  <a:schemeClr val="bg1"/>
                </a:solidFill>
              </a:rPr>
              <a:t>необходимо для</a:t>
            </a:r>
          </a:p>
          <a:p>
            <a:pPr algn="ctr"/>
            <a:r>
              <a:rPr lang="ru-RU" altLang="ru-RU" sz="1300" b="1">
                <a:solidFill>
                  <a:schemeClr val="bg1"/>
                </a:solidFill>
              </a:rPr>
              <a:t>получения работы</a:t>
            </a: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4427538" y="5157788"/>
            <a:ext cx="1511300" cy="647700"/>
          </a:xfrm>
          <a:prstGeom prst="rect">
            <a:avLst/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Учиться</a:t>
            </a:r>
          </a:p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во время</a:t>
            </a:r>
          </a:p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работы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7202488" y="5173663"/>
            <a:ext cx="1582737" cy="647700"/>
          </a:xfrm>
          <a:prstGeom prst="rect">
            <a:avLst/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Учеба и</a:t>
            </a:r>
          </a:p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есть работа</a:t>
            </a:r>
          </a:p>
        </p:txBody>
      </p:sp>
      <p:sp>
        <p:nvSpPr>
          <p:cNvPr id="38926" name="AutoShape 14"/>
          <p:cNvSpPr>
            <a:spLocks noChangeArrowheads="1"/>
          </p:cNvSpPr>
          <p:nvPr/>
        </p:nvSpPr>
        <p:spPr bwMode="auto">
          <a:xfrm>
            <a:off x="0" y="2852738"/>
            <a:ext cx="1649413" cy="719137"/>
          </a:xfrm>
          <a:prstGeom prst="rightArrowCallout">
            <a:avLst>
              <a:gd name="adj1" fmla="val 50000"/>
              <a:gd name="adj2" fmla="val 50000"/>
              <a:gd name="adj3" fmla="val 34648"/>
              <a:gd name="adj4" fmla="val 66704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100" b="1"/>
              <a:t>Используемые </a:t>
            </a:r>
          </a:p>
          <a:p>
            <a:pPr algn="ctr"/>
            <a:r>
              <a:rPr lang="ru-RU" altLang="ru-RU" sz="1100" b="1"/>
              <a:t>технологии</a:t>
            </a:r>
          </a:p>
        </p:txBody>
      </p:sp>
      <p:sp>
        <p:nvSpPr>
          <p:cNvPr id="38927" name="AutoShape 15"/>
          <p:cNvSpPr>
            <a:spLocks noChangeArrowheads="1"/>
          </p:cNvSpPr>
          <p:nvPr/>
        </p:nvSpPr>
        <p:spPr bwMode="auto">
          <a:xfrm>
            <a:off x="1728788" y="2851150"/>
            <a:ext cx="1800225" cy="792163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 b="1"/>
              <a:t>Механика</a:t>
            </a:r>
          </a:p>
          <a:p>
            <a:pPr algn="ctr"/>
            <a:r>
              <a:rPr lang="ru-RU" altLang="ru-RU" sz="1400" b="1"/>
              <a:t>Энергетика</a:t>
            </a:r>
          </a:p>
        </p:txBody>
      </p:sp>
      <p:sp>
        <p:nvSpPr>
          <p:cNvPr id="38928" name="AutoShape 16"/>
          <p:cNvSpPr>
            <a:spLocks noChangeArrowheads="1"/>
          </p:cNvSpPr>
          <p:nvPr/>
        </p:nvSpPr>
        <p:spPr bwMode="auto">
          <a:xfrm>
            <a:off x="4033838" y="2924175"/>
            <a:ext cx="2232025" cy="792163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200" b="1"/>
              <a:t>Электронная </a:t>
            </a:r>
          </a:p>
          <a:p>
            <a:pPr algn="ctr"/>
            <a:r>
              <a:rPr lang="ru-RU" altLang="ru-RU" sz="1200" b="1"/>
              <a:t>обработка данных и </a:t>
            </a:r>
          </a:p>
          <a:p>
            <a:pPr algn="ctr"/>
            <a:r>
              <a:rPr lang="ru-RU" altLang="ru-RU" sz="1200" b="1"/>
              <a:t>информации</a:t>
            </a:r>
          </a:p>
        </p:txBody>
      </p:sp>
      <p:sp>
        <p:nvSpPr>
          <p:cNvPr id="38929" name="AutoShape 17"/>
          <p:cNvSpPr>
            <a:spLocks noChangeArrowheads="1"/>
          </p:cNvSpPr>
          <p:nvPr/>
        </p:nvSpPr>
        <p:spPr bwMode="auto">
          <a:xfrm>
            <a:off x="6911975" y="2924175"/>
            <a:ext cx="2089150" cy="792163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200" b="1"/>
              <a:t>Информационные и</a:t>
            </a:r>
          </a:p>
          <a:p>
            <a:pPr algn="ctr"/>
            <a:r>
              <a:rPr lang="ru-RU" altLang="ru-RU" sz="1200" b="1"/>
              <a:t>телекоммуникационные</a:t>
            </a:r>
          </a:p>
          <a:p>
            <a:pPr algn="ctr"/>
            <a:r>
              <a:rPr lang="ru-RU" altLang="ru-RU" sz="1200" b="1"/>
              <a:t>технологии обработки </a:t>
            </a:r>
          </a:p>
          <a:p>
            <a:pPr algn="ctr"/>
            <a:r>
              <a:rPr lang="ru-RU" altLang="ru-RU" sz="1200" b="1"/>
              <a:t>знаний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1187450" y="6165850"/>
            <a:ext cx="7634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Технологии накопления знаний на производстве – </a:t>
            </a:r>
            <a:r>
              <a:rPr lang="en-US" altLang="ru-RU"/>
              <a:t>Knowledge Management (KM) </a:t>
            </a:r>
            <a:r>
              <a:rPr lang="ru-RU" altLang="ru-RU"/>
              <a:t>используются и для обучения -  </a:t>
            </a:r>
            <a:r>
              <a:rPr lang="en-US" altLang="ru-RU" b="1">
                <a:solidFill>
                  <a:srgbClr val="FF0066"/>
                </a:solidFill>
              </a:rPr>
              <a:t>E-learning</a:t>
            </a:r>
            <a:r>
              <a:rPr lang="ru-RU" altLang="ru-R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459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nimBg="1"/>
      <p:bldP spid="38916" grpId="0" animBg="1"/>
      <p:bldP spid="38917" grpId="0" animBg="1"/>
      <p:bldP spid="38918" grpId="0" animBg="1"/>
      <p:bldP spid="38919" grpId="0" animBg="1"/>
      <p:bldP spid="38920" grpId="0" animBg="1"/>
      <p:bldP spid="38921" grpId="0" animBg="1"/>
      <p:bldP spid="38922" grpId="0" animBg="1"/>
      <p:bldP spid="38923" grpId="0" animBg="1"/>
      <p:bldP spid="38924" grpId="0" animBg="1"/>
      <p:bldP spid="38925" grpId="0" animBg="1"/>
      <p:bldP spid="38926" grpId="0" animBg="1"/>
      <p:bldP spid="38927" grpId="0" animBg="1"/>
      <p:bldP spid="38928" grpId="0" animBg="1"/>
      <p:bldP spid="389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altLang="ru-RU" sz="4000"/>
              <a:t>Выпускник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28082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/>
              <a:t>Отказ от формирования системы знаний в пользу ситуационного анализа, клипового мышления, использования метода проб и ошибок, функции </a:t>
            </a:r>
            <a:r>
              <a:rPr lang="en-US" altLang="ru-RU" sz="2400"/>
              <a:t>“help”</a:t>
            </a:r>
            <a:r>
              <a:rPr lang="ru-RU" altLang="ru-RU" sz="2400"/>
              <a:t>, пакетов программ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Отказ от соответствия заданным нравственным нормам в пользу успешности, плюрализма, толерантности, приверженности общечеловеческим ценностям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4213" y="4005263"/>
            <a:ext cx="80645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altLang="ru-RU" sz="2400"/>
              <a:t> Сформированность собственного Я, способного «отсечь зёрна от плевел», защитить себя от воздействия рекламы, поставить собственную цель</a:t>
            </a:r>
          </a:p>
          <a:p>
            <a:pPr>
              <a:buFontTx/>
              <a:buChar char="•"/>
            </a:pPr>
            <a:r>
              <a:rPr lang="ru-RU" altLang="ru-RU" sz="2400"/>
              <a:t> Активная жизненная позиция, умение кооперировать, реализовывать собственные проекты</a:t>
            </a:r>
          </a:p>
          <a:p>
            <a:pPr algn="ctr"/>
            <a:r>
              <a:rPr lang="ru-RU" altLang="ru-RU" sz="2400" b="1">
                <a:solidFill>
                  <a:srgbClr val="FF0066"/>
                </a:solidFill>
              </a:rPr>
              <a:t>Человек ответственнен за себя!</a:t>
            </a:r>
            <a:endParaRPr lang="ru-RU" altLang="ru-RU" sz="2400"/>
          </a:p>
        </p:txBody>
      </p:sp>
    </p:spTree>
    <p:extLst>
      <p:ext uri="{BB962C8B-B14F-4D97-AF65-F5344CB8AC3E}">
        <p14:creationId xmlns:p14="http://schemas.microsoft.com/office/powerpoint/2010/main" val="267749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71450" y="200258"/>
            <a:ext cx="87852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0000FF"/>
                </a:solidFill>
              </a:rPr>
              <a:t>Для новой экономики – новые кадры (управления территориями)– новая система </a:t>
            </a:r>
            <a:r>
              <a:rPr lang="ru-RU" altLang="ru-RU" sz="2800" dirty="0" smtClean="0">
                <a:solidFill>
                  <a:srgbClr val="0000FF"/>
                </a:solidFill>
              </a:rPr>
              <a:t>подготовки !</a:t>
            </a:r>
            <a:endParaRPr lang="ru-RU" altLang="ru-RU" sz="2800" dirty="0">
              <a:solidFill>
                <a:srgbClr val="0000FF"/>
              </a:solidFill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555875" y="1065445"/>
            <a:ext cx="64008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</a:pPr>
            <a:r>
              <a:rPr lang="ru-RU" altLang="ru-RU" sz="2400" dirty="0" err="1"/>
              <a:t>Д.А.Медведев</a:t>
            </a:r>
            <a:endParaRPr lang="ru-RU" altLang="ru-RU" sz="2400" dirty="0"/>
          </a:p>
          <a:p>
            <a:pPr algn="r" eaLnBrk="1" hangingPunct="1">
              <a:lnSpc>
                <a:spcPct val="80000"/>
              </a:lnSpc>
            </a:pPr>
            <a:r>
              <a:rPr lang="ru-RU" altLang="ru-RU" sz="2400" dirty="0"/>
              <a:t>Форум 14 сентября 2009 г</a:t>
            </a:r>
            <a:r>
              <a:rPr lang="ru-RU" altLang="ru-RU" sz="2400" dirty="0" smtClean="0"/>
              <a:t>. - Ярославль</a:t>
            </a:r>
            <a:endParaRPr lang="ru-RU" alt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1450" y="3789040"/>
            <a:ext cx="8972549" cy="2548033"/>
          </a:xfrm>
        </p:spPr>
        <p:txBody>
          <a:bodyPr/>
          <a:lstStyle/>
          <a:p>
            <a:pPr>
              <a:lnSpc>
                <a:spcPts val="2400"/>
              </a:lnSpc>
            </a:pPr>
            <a:r>
              <a:rPr lang="ru-RU" sz="2400" dirty="0" smtClean="0">
                <a:solidFill>
                  <a:srgbClr val="C00000"/>
                </a:solidFill>
              </a:rPr>
              <a:t>Национальное самоопределение </a:t>
            </a:r>
            <a:r>
              <a:rPr lang="ru-RU" sz="2400" dirty="0" smtClean="0">
                <a:solidFill>
                  <a:srgbClr val="C00000"/>
                </a:solidFill>
              </a:rPr>
              <a:t>России </a:t>
            </a:r>
          </a:p>
          <a:p>
            <a:pPr marL="0" indent="0">
              <a:lnSpc>
                <a:spcPts val="2400"/>
              </a:lnSpc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 Валдайский </a:t>
            </a:r>
            <a:r>
              <a:rPr lang="ru-RU" sz="2400" dirty="0" smtClean="0">
                <a:solidFill>
                  <a:srgbClr val="C00000"/>
                </a:solidFill>
              </a:rPr>
              <a:t>форум – </a:t>
            </a:r>
            <a:r>
              <a:rPr lang="ru-RU" sz="2400" dirty="0" smtClean="0">
                <a:solidFill>
                  <a:srgbClr val="C00000"/>
                </a:solidFill>
              </a:rPr>
              <a:t>19 сентября </a:t>
            </a:r>
            <a:r>
              <a:rPr lang="ru-RU" sz="2400" dirty="0" smtClean="0">
                <a:solidFill>
                  <a:srgbClr val="C00000"/>
                </a:solidFill>
              </a:rPr>
              <a:t>2013г.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3963" y="4581128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Тема юбилейной </a:t>
            </a:r>
            <a:r>
              <a:rPr lang="ru-RU" dirty="0"/>
              <a:t>сессии международного дискуссионного клуба «</a:t>
            </a:r>
            <a:r>
              <a:rPr lang="ru-RU" dirty="0" smtClean="0"/>
              <a:t>Валдай» </a:t>
            </a:r>
            <a:r>
              <a:rPr lang="ru-RU" dirty="0"/>
              <a:t> – «Многообразие России для современного мира</a:t>
            </a:r>
            <a:r>
              <a:rPr lang="ru-RU" dirty="0" smtClean="0"/>
              <a:t>».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www.rg.ru/2013/09/19/stenogramma-site.html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53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20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/>
      <p:bldP spid="4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Инновационное развитие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971550" y="5084763"/>
            <a:ext cx="7632700" cy="15128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50825" y="1484313"/>
            <a:ext cx="424815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 sz="2400">
                <a:solidFill>
                  <a:srgbClr val="CC3300"/>
                </a:solidFill>
              </a:rPr>
              <a:t>Ключевые ресурсы инновационного развития лежат не в материальной сфере, а  в  использовании интеллектуального потенциала человека, связанного с ростом уровня его образованности: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971550" y="5013325"/>
            <a:ext cx="76327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0000"/>
                </a:solidFill>
              </a:rPr>
              <a:t>Важнейший ресурс экономического и социального развития – талант, креативность и инициативность человека.</a:t>
            </a:r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</a:pPr>
            <a:endParaRPr lang="ru-RU" altLang="ru-RU"/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altLang="ru-RU"/>
              <a:t>Доклад о Модели образования 2020 </a:t>
            </a:r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altLang="ru-RU"/>
              <a:t>под редакцией Я.Кузьминова и И.Фрумина</a:t>
            </a:r>
            <a:endParaRPr lang="ru-RU" altLang="ru-RU" b="1">
              <a:solidFill>
                <a:srgbClr val="FF0000"/>
              </a:solidFill>
            </a:endParaRP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4643438" y="3716338"/>
            <a:ext cx="15113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6156325" y="2492375"/>
            <a:ext cx="1223963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7308850" y="1412875"/>
            <a:ext cx="1223963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643438" y="4149725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исполнитель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227763" y="2852738"/>
            <a:ext cx="1279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творец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7380288" y="1844675"/>
            <a:ext cx="1152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субъект</a:t>
            </a:r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 rot="-2785297">
            <a:off x="6138070" y="4094956"/>
            <a:ext cx="1547812" cy="504825"/>
          </a:xfrm>
          <a:prstGeom prst="curvedUpArrow">
            <a:avLst>
              <a:gd name="adj1" fmla="val 61321"/>
              <a:gd name="adj2" fmla="val 12264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 rot="-2143188">
            <a:off x="6011863" y="1484313"/>
            <a:ext cx="1295400" cy="504825"/>
          </a:xfrm>
          <a:prstGeom prst="curvedDownArrow">
            <a:avLst>
              <a:gd name="adj1" fmla="val 51321"/>
              <a:gd name="adj2" fmla="val 10264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801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1" grpId="0"/>
      <p:bldP spid="4105" grpId="0"/>
      <p:bldP spid="4106" grpId="0"/>
      <p:bldP spid="4107" grpId="0"/>
      <p:bldP spid="4108" grpId="0" animBg="1"/>
      <p:bldP spid="410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Оформление по умолчанию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1464</Words>
  <Application>Microsoft Office PowerPoint</Application>
  <PresentationFormat>Экран (4:3)</PresentationFormat>
  <Paragraphs>407</Paragraphs>
  <Slides>31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Тема Office</vt:lpstr>
      <vt:lpstr>Оформление по умолчанию</vt:lpstr>
      <vt:lpstr>1_Оформление по умолчанию</vt:lpstr>
      <vt:lpstr>Социальные эффекты образования</vt:lpstr>
      <vt:lpstr>Продукты образования:</vt:lpstr>
      <vt:lpstr>План </vt:lpstr>
      <vt:lpstr>Уровни понимания КО</vt:lpstr>
      <vt:lpstr>Презентация PowerPoint</vt:lpstr>
      <vt:lpstr>Мир меняется</vt:lpstr>
      <vt:lpstr>Выпускник</vt:lpstr>
      <vt:lpstr>Презентация PowerPoint</vt:lpstr>
      <vt:lpstr>Инновационное развитие</vt:lpstr>
      <vt:lpstr> Качественно новый уровень образования</vt:lpstr>
      <vt:lpstr>Истоки результатов труда</vt:lpstr>
      <vt:lpstr>    Язык взаимопонимания  социума и образования</vt:lpstr>
      <vt:lpstr>Примеры компетенций</vt:lpstr>
      <vt:lpstr>Р    = освоенные способы Деятельности = ОПЫТ = Компетенции, как оспособленность</vt:lpstr>
      <vt:lpstr>Схема трансформации  социального заказа к образованию  в компетенции выпускника</vt:lpstr>
      <vt:lpstr>Презентация PowerPoint</vt:lpstr>
      <vt:lpstr>Различия в подготовленности – образованности работника</vt:lpstr>
      <vt:lpstr>Заказчики</vt:lpstr>
      <vt:lpstr>Механизмы «настройки»</vt:lpstr>
      <vt:lpstr>Цикл «социальный заказ – компетентности»</vt:lpstr>
      <vt:lpstr>Презентация PowerPoint</vt:lpstr>
      <vt:lpstr>Презентация PowerPoint</vt:lpstr>
      <vt:lpstr>Выводы: 1. соответствие запросам ФГОС (субъектно-ориентированный тип ПП) 2. соответствие реальным запросам</vt:lpstr>
      <vt:lpstr>Рамки внедрения ФГОС (ННШ)</vt:lpstr>
      <vt:lpstr>Последовательность решений по развитию образовательной практики в  ОУ («воронка» решений)</vt:lpstr>
      <vt:lpstr>Спасибо за внимание!  vvyudin2013@yandex.ru  v.yudin@yspu.org  </vt:lpstr>
      <vt:lpstr>1. Эволюция менеджмента в образовании</vt:lpstr>
      <vt:lpstr>Программа  «Российское образование 2020» </vt:lpstr>
      <vt:lpstr>2020</vt:lpstr>
      <vt:lpstr>Вывод: Предполагается развитие реформ с акцентом на 3 принципиальных момента:</vt:lpstr>
      <vt:lpstr>Юдин, В.В.  Технологическое проектирование педагогического процесса : монография / В.В. Юдин. – Москва : Университетская книга, 2008. –  300 с. - ISBN 978-5-9792-0010-1 </vt:lpstr>
    </vt:vector>
  </TitlesOfParts>
  <Company>ЯГПУ им. К.Д.Ушинского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Социальные эффекты образования</dc:title>
  <dc:creator>Владимир В. Юдин</dc:creator>
  <cp:lastModifiedBy>Владимир В. Юдин</cp:lastModifiedBy>
  <cp:revision>27</cp:revision>
  <cp:lastPrinted>2013-10-29T12:31:41Z</cp:lastPrinted>
  <dcterms:created xsi:type="dcterms:W3CDTF">2013-03-06T05:27:10Z</dcterms:created>
  <dcterms:modified xsi:type="dcterms:W3CDTF">2013-10-29T12:32:00Z</dcterms:modified>
</cp:coreProperties>
</file>