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4" r:id="rId15"/>
    <p:sldId id="278" r:id="rId16"/>
    <p:sldId id="277" r:id="rId17"/>
    <p:sldId id="27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>
      <p:cViewPr varScale="1">
        <p:scale>
          <a:sx n="65" d="100"/>
          <a:sy n="65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Информация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47248" cy="2160240"/>
          </a:xfrm>
        </p:spPr>
        <p:txBody>
          <a:bodyPr>
            <a:normAutofit/>
          </a:bodyPr>
          <a:lstStyle/>
          <a:p>
            <a:pPr marL="93663" indent="26670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Изучая информатику в основной школе (базовый курс),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не следует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углубляться в сложности проблемы определения информации. Понятие информации дается в содержательном контексте: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3933056"/>
            <a:ext cx="7776864" cy="1787770"/>
          </a:xfrm>
          <a:prstGeom prst="rect">
            <a:avLst/>
          </a:prstGeom>
          <a:noFill/>
          <a:ln w="31750" cmpd="thickThin">
            <a:solidFill>
              <a:schemeClr val="tx1"/>
            </a:solidFill>
          </a:ln>
        </p:spPr>
        <p:txBody>
          <a:bodyPr wrap="square" tIns="216000" bIns="0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смысл, содержание сообщений, получаемых человеком из внешнего мира посредством его органов чувств.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268760"/>
            <a:ext cx="8352928" cy="6048672"/>
          </a:xfrm>
        </p:spPr>
        <p:txBody>
          <a:bodyPr>
            <a:normAutofit/>
          </a:bodyPr>
          <a:lstStyle/>
          <a:p>
            <a:pPr marL="182563" indent="176213">
              <a:buNone/>
              <a:tabLst>
                <a:tab pos="90488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Понятие информации раскрывается через цепочку:</a:t>
            </a:r>
          </a:p>
          <a:p>
            <a:pPr marL="182563" indent="176213">
              <a:buNone/>
              <a:tabLst>
                <a:tab pos="90488" algn="l"/>
              </a:tabLst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сообщение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— смысл — информация – знания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82563" indent="176213">
              <a:buNone/>
              <a:tabLst>
                <a:tab pos="90488" algn="l"/>
              </a:tabLs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82563" indent="176213">
              <a:buNone/>
              <a:tabLst>
                <a:tab pos="90488" algn="l"/>
              </a:tabLs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Сообщения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человек воспринимает с помощью своих органов чувств (по большей части через зрение и слух). Если человеку понятен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смысл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заключенный в сообщении, то можно сказать, что это сообщение несет человеку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Наши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знания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систематизированная (связанная) информация в нашей памяти.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640960" cy="5256584"/>
          </a:xfrm>
        </p:spPr>
        <p:txBody>
          <a:bodyPr>
            <a:normAutofit/>
          </a:bodyPr>
          <a:lstStyle/>
          <a:p>
            <a:pPr marL="0" indent="179388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Целесообразно вести беседу в форме диалога, задавая ученикам вопросы, на которые они в состоянии ответить. </a:t>
            </a:r>
          </a:p>
          <a:p>
            <a:pPr marL="93663" indent="176213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Шаг первый: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Диалог</a:t>
            </a:r>
          </a:p>
          <a:p>
            <a:pPr marL="93663" indent="176213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Учитель: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Расскажите, откуда вы получаете информацию? </a:t>
            </a:r>
          </a:p>
          <a:p>
            <a:pPr marL="93663" indent="176213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Ученики: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 книг, радио и телепередач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3663" indent="176213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Учитель: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Приведите примеры какой-нибудь информации, которую Вы получили сегодня? </a:t>
            </a:r>
          </a:p>
          <a:p>
            <a:pPr marL="93663" indent="176213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Ученик: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Утром по радио я слышал прогноз погоды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179388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404664"/>
            <a:ext cx="8712968" cy="6453336"/>
          </a:xfrm>
        </p:spPr>
        <p:txBody>
          <a:bodyPr>
            <a:normAutofit/>
          </a:bodyPr>
          <a:lstStyle/>
          <a:p>
            <a:pPr marL="93663" indent="176213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Шаг второй: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Необходимо подвести учеников к окончательному выводу.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Учитель: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Значит, вначале ты не знал, какая будет погода, а после прослушивания радио стал знать. Следовательно, получив информацию, ты получил новые знания!</a:t>
            </a:r>
          </a:p>
          <a:p>
            <a:pPr marL="93663" indent="176213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Шаг третий: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Попытаться вместе с учениками дать определение.</a:t>
            </a:r>
          </a:p>
          <a:p>
            <a:pPr marL="93663" indent="176213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(для человека) - это сведения, пополняющие знания человека, которые он получает из различных источников.</a:t>
            </a:r>
          </a:p>
          <a:p>
            <a:pPr marL="93663" indent="176213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Шаг четвертый: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многочисленных знакомых детям примерах следует закрепить это определение.</a:t>
            </a:r>
          </a:p>
          <a:p>
            <a:pPr marL="93663" indent="176213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Классификация «информации»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7824" y="1340768"/>
            <a:ext cx="2304256" cy="576293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tIns="72000" bIns="72000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2564904"/>
            <a:ext cx="2160240" cy="191285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tIns="180000" bIns="180000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Внутренняя информация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(содержимое нашей памяти)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88024" y="2564904"/>
            <a:ext cx="3744416" cy="193899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Внешняя информация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(содержимое внешних носителей информации – записная книжка, магнитные носители и пр.)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195736" y="1916832"/>
            <a:ext cx="1512168" cy="57606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283968" y="1916832"/>
            <a:ext cx="2304256" cy="57606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691680" y="4437112"/>
            <a:ext cx="6480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∼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28184" y="4437112"/>
            <a:ext cx="6480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∼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3568" y="5229200"/>
            <a:ext cx="3024336" cy="1200329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Оперативная (внутренняя) память компьютера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20072" y="5229200"/>
            <a:ext cx="3024336" cy="1200329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Долговременная (внешняя) память компьютера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3848" y="980728"/>
            <a:ext cx="2304256" cy="648997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tIns="108000" bIns="108000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195736" y="1628800"/>
            <a:ext cx="1512168" cy="57606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716016" y="1628800"/>
            <a:ext cx="1512168" cy="648072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71600" y="2276872"/>
            <a:ext cx="2448272" cy="147151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tIns="180000" bIns="180000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Декларативная информация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(я знаю, что …)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2040" y="2348880"/>
            <a:ext cx="2448272" cy="147151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tIns="180000" bIns="180000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Процедурная информация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(я знаю, как …)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1680" y="3789040"/>
            <a:ext cx="6480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∼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68144" y="3789040"/>
            <a:ext cx="6480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∼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5576" y="4797152"/>
            <a:ext cx="3024336" cy="52322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Данные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16016" y="4797152"/>
            <a:ext cx="3024336" cy="52322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Программа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820472" cy="980728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Отличие «информации» от «данных»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447800"/>
            <a:ext cx="8075240" cy="4572000"/>
          </a:xfrm>
        </p:spPr>
        <p:txBody>
          <a:bodyPr>
            <a:normAutofit/>
          </a:bodyPr>
          <a:lstStyle/>
          <a:p>
            <a:pPr marL="93663" indent="176213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Данные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представление информации в любой знаковой системе (в том числе используемой в компьютерах).</a:t>
            </a:r>
          </a:p>
          <a:p>
            <a:pPr marL="93663" indent="176213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3663" indent="176213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 это смысл, заключенный в данных, заложенный в них человеком и понятный только человеку.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980728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Используемая литература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8568952" cy="5661248"/>
          </a:xfrm>
        </p:spPr>
        <p:txBody>
          <a:bodyPr>
            <a:normAutofit fontScale="85000" lnSpcReduction="20000"/>
          </a:bodyPr>
          <a:lstStyle/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 Андреева Е.В.,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Босова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Л.Л.,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Фалина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И.Н. Математические основы информатики. Элективный курс. М.: БИНОМ. Лаборатория Знаний, 2005.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Бешенков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С.А., Ракитина Е.А. Информатика. Систематический курс. Учебник для 10-го класса. М.: Лаборатория Базовых Знаний, 2001, 57 с.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 Винер Н. Кибернетика, или Управление и связь в животном и машине. М.: Советское радио, 1968, 201 с.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Информатика. Задачник-практикум в 2 т. / Под ред. И.Г. Семакина, Е.К.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Хеннера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Т. 1. М.: БИНОМ. Лаборатория Знаний, 2005.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 Кузнецов А.А.,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Бешенков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С.А., Ракитина Е.А., Матвеева Н.В.,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Милохина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Л.В.Непрерывный курс информатики (концепция, система модулей, типовая программа). Информатика и образование, № 1, 2005.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Математический энциклопедический словарь. Раздел: “Словарь школьной информатики”. М.: Советская энциклопедия, 1988.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Фридланд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А.Я. Информатика: процессы, системы, ресурсы. М.: БИНОМ. Лаборатория Знаний, 2003.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Происхождение термина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568952" cy="4573488"/>
          </a:xfrm>
        </p:spPr>
        <p:txBody>
          <a:bodyPr>
            <a:normAutofit/>
          </a:bodyPr>
          <a:lstStyle/>
          <a:p>
            <a:pPr marL="177800" indent="19685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«информация»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происходит от латинского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которое переводится как разъяснение, изложение.</a:t>
            </a:r>
          </a:p>
          <a:p>
            <a:pPr marL="177800" indent="19685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77800" indent="19685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наибольшей степени понятие информации обязано своим распространением двум научным направлениям: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теории связи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кибернетике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нна\Desktop\МПИф\картинки\загруженно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260648"/>
            <a:ext cx="1647626" cy="1647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772400" cy="882352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Информация в теории связей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5544616" cy="4572000"/>
          </a:xfrm>
        </p:spPr>
        <p:txBody>
          <a:bodyPr>
            <a:normAutofit/>
          </a:bodyPr>
          <a:lstStyle/>
          <a:p>
            <a:pPr marL="93663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Основатель теории связи 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Клод Шеннон.</a:t>
            </a:r>
          </a:p>
          <a:p>
            <a:pPr marL="93663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Результатом развития теории связи стала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теория информации</a:t>
            </a:r>
          </a:p>
          <a:p>
            <a:pPr marL="93663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К.Шеннон не давал определения информации. Теория информации посвящена решению проблемы измерения информации.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Анна\Desktop\МПИф\картинки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628800"/>
            <a:ext cx="3109641" cy="316264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868144" y="4869160"/>
            <a:ext cx="3275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Клод Шеннон (1916-2001)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772400" cy="1052736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Информация в кибернетике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5328592" cy="2664296"/>
          </a:xfrm>
        </p:spPr>
        <p:txBody>
          <a:bodyPr>
            <a:noAutofit/>
          </a:bodyPr>
          <a:lstStyle/>
          <a:p>
            <a:pPr marL="93663" indent="176213">
              <a:buNone/>
              <a:tabLst>
                <a:tab pos="0" algn="l"/>
              </a:tabLst>
            </a:pPr>
            <a:endParaRPr lang="ru-RU" sz="2800" b="1" dirty="0" smtClean="0"/>
          </a:p>
          <a:p>
            <a:pPr marL="93663" indent="176213">
              <a:buNone/>
              <a:tabLst>
                <a:tab pos="0" algn="l"/>
              </a:tabLst>
            </a:pPr>
            <a:r>
              <a:rPr lang="ru-RU" sz="2800" dirty="0" smtClean="0"/>
              <a:t>В науке кибернетике понятие информации является центральным.</a:t>
            </a:r>
          </a:p>
        </p:txBody>
      </p:sp>
      <p:pic>
        <p:nvPicPr>
          <p:cNvPr id="3074" name="Picture 2" descr="C:\Users\Анна\Desktop\МПИф\картинки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836712"/>
            <a:ext cx="2206019" cy="27305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7544" y="4653136"/>
            <a:ext cx="8280920" cy="2031325"/>
          </a:xfrm>
          <a:prstGeom prst="rect">
            <a:avLst/>
          </a:prstGeom>
          <a:noFill/>
          <a:ln w="31750" cmpd="thickThin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Информация есть информация, а не материя и не энергия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— писал Винер. Тем самым понятие информации, с одной стороны, противопоставляется понятиям материи и энергии, с другой — ставится в один ряд с этими понятиями по степени их общности и фундаментальности.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56176" y="3645024"/>
            <a:ext cx="2051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Норберт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Винер (1894-1964)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7724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Информация в философии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91264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Атрибутивный подход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Функциональный подход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Антропоцентрический подход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7724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Атрибутивный подход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28800"/>
            <a:ext cx="9144000" cy="2160240"/>
          </a:xfrm>
        </p:spPr>
        <p:txBody>
          <a:bodyPr/>
          <a:lstStyle/>
          <a:p>
            <a:pPr marL="273050" indent="176213">
              <a:buNone/>
              <a:tabLst>
                <a:tab pos="90488" algn="l"/>
              </a:tabLs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Суть: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информация как атрибут, свойство всего сущего, всех материальных объектов мира. Информация в мире возникла вместе со Вселенной.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3356992"/>
            <a:ext cx="7488832" cy="1870288"/>
          </a:xfrm>
          <a:prstGeom prst="rect">
            <a:avLst/>
          </a:prstGeom>
          <a:noFill/>
          <a:ln w="31750" cmpd="dbl">
            <a:solidFill>
              <a:schemeClr val="tx1"/>
            </a:solidFill>
          </a:ln>
        </p:spPr>
        <p:txBody>
          <a:bodyPr wrap="square" tIns="252000" bIns="0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Информация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это мера упорядоченности, структурированности любой материальной системы.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Функциональный подход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208912" cy="1765176"/>
          </a:xfrm>
        </p:spPr>
        <p:txBody>
          <a:bodyPr/>
          <a:lstStyle/>
          <a:p>
            <a:pPr marL="93663" indent="26670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Суть: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информация как атрибут, свойственный только живой природе. Информация появилась с возникновением жизни.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3356992"/>
            <a:ext cx="7200800" cy="1824121"/>
          </a:xfrm>
          <a:prstGeom prst="rect">
            <a:avLst/>
          </a:prstGeom>
          <a:noFill/>
          <a:ln w="31750" cmpd="thickThin">
            <a:solidFill>
              <a:schemeClr val="tx1"/>
            </a:solidFill>
          </a:ln>
        </p:spPr>
        <p:txBody>
          <a:bodyPr wrap="square" tIns="252000" bIns="0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 один из существенных признаков, отделяющих в природе живое от неживого.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Антропоцентрический подход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3040" y="1700809"/>
            <a:ext cx="8640960" cy="1944216"/>
          </a:xfrm>
        </p:spPr>
        <p:txBody>
          <a:bodyPr>
            <a:normAutofit/>
          </a:bodyPr>
          <a:lstStyle/>
          <a:p>
            <a:pPr marL="93663" indent="26670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Суть: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информация как атрибут, свойственный только человеку. Информация существует лишь в человеческом сознании, в человеческом восприятии.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616" y="3645024"/>
            <a:ext cx="6624736" cy="1356883"/>
          </a:xfrm>
          <a:prstGeom prst="rect">
            <a:avLst/>
          </a:prstGeom>
          <a:noFill/>
          <a:ln w="31750" cap="flat" cmpd="thickThin">
            <a:solidFill>
              <a:schemeClr val="tx1"/>
            </a:solidFill>
            <a:prstDash val="solid"/>
            <a:round/>
          </a:ln>
        </p:spPr>
        <p:txBody>
          <a:bodyPr wrap="square" tIns="216000" bIns="0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 сообщения, которыми обмениваются люди.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Информация в биологии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572000"/>
          </a:xfrm>
        </p:spPr>
        <p:txBody>
          <a:bodyPr>
            <a:normAutofit/>
          </a:bodyPr>
          <a:lstStyle/>
          <a:p>
            <a:pPr marL="93663" indent="176213"/>
            <a:r>
              <a:rPr lang="ru-RU" sz="2800" b="1" dirty="0" smtClean="0"/>
              <a:t>Нейрофизиология</a:t>
            </a:r>
            <a:r>
              <a:rPr lang="ru-RU" sz="2800" dirty="0" smtClean="0"/>
              <a:t> изучает механизмы нервной деятельности животного и человека. Эта наука строит модель информационных процессов, происходящих в организме.</a:t>
            </a:r>
          </a:p>
          <a:p>
            <a:pPr marL="93663" indent="176213"/>
            <a:endParaRPr lang="ru-RU" sz="2800" b="1" dirty="0" smtClean="0"/>
          </a:p>
          <a:p>
            <a:pPr marL="93663" indent="176213"/>
            <a:r>
              <a:rPr lang="ru-RU" sz="2800" b="1" dirty="0" smtClean="0"/>
              <a:t>Генетика</a:t>
            </a:r>
            <a:r>
              <a:rPr lang="ru-RU" sz="2800" dirty="0" smtClean="0"/>
              <a:t> использует понятие наследственной информации, заложенной в структуре молекул ДНК, присутствующих в ядрах клеток живых организмов (растений, животных).</a:t>
            </a:r>
            <a:endParaRPr lang="ru-RU" sz="2800" dirty="0"/>
          </a:p>
        </p:txBody>
      </p:sp>
      <p:pic>
        <p:nvPicPr>
          <p:cNvPr id="4098" name="Picture 2" descr="C:\Users\Анна\Desktop\МПИф\картинки\i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5013176"/>
            <a:ext cx="2440111" cy="1395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233</TotalTime>
  <Words>478</Words>
  <Application>Microsoft Office PowerPoint</Application>
  <PresentationFormat>Экран (4:3)</PresentationFormat>
  <Paragraphs>87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Справедливость</vt:lpstr>
      <vt:lpstr>Информация</vt:lpstr>
      <vt:lpstr>Происхождение термина</vt:lpstr>
      <vt:lpstr>Информация в теории связей</vt:lpstr>
      <vt:lpstr>Информация в кибернетике</vt:lpstr>
      <vt:lpstr>Информация в философии</vt:lpstr>
      <vt:lpstr>Атрибутивный подход</vt:lpstr>
      <vt:lpstr>Функциональный подход</vt:lpstr>
      <vt:lpstr>Антропоцентрический подход</vt:lpstr>
      <vt:lpstr>Информация в биологии</vt:lpstr>
      <vt:lpstr>Методические рекомендации</vt:lpstr>
      <vt:lpstr>Методические рекомендации</vt:lpstr>
      <vt:lpstr>Методика</vt:lpstr>
      <vt:lpstr>Слайд 13</vt:lpstr>
      <vt:lpstr>Классификация «информации»</vt:lpstr>
      <vt:lpstr>Слайд 15</vt:lpstr>
      <vt:lpstr>Отличие «информации» от «данных»</vt:lpstr>
      <vt:lpstr>Используемая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и информационные процессы</dc:title>
  <dc:creator>Анна</dc:creator>
  <cp:lastModifiedBy>user</cp:lastModifiedBy>
  <cp:revision>32</cp:revision>
  <dcterms:created xsi:type="dcterms:W3CDTF">2014-10-02T16:15:27Z</dcterms:created>
  <dcterms:modified xsi:type="dcterms:W3CDTF">2014-10-09T10:32:30Z</dcterms:modified>
</cp:coreProperties>
</file>