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7" r:id="rId2"/>
    <p:sldId id="258" r:id="rId3"/>
    <p:sldId id="259" r:id="rId4"/>
    <p:sldId id="324" r:id="rId5"/>
    <p:sldId id="272" r:id="rId6"/>
    <p:sldId id="290" r:id="rId7"/>
    <p:sldId id="277" r:id="rId8"/>
    <p:sldId id="328" r:id="rId9"/>
    <p:sldId id="281" r:id="rId10"/>
    <p:sldId id="261" r:id="rId11"/>
    <p:sldId id="323" r:id="rId12"/>
    <p:sldId id="325" r:id="rId13"/>
    <p:sldId id="336" r:id="rId14"/>
    <p:sldId id="288" r:id="rId15"/>
    <p:sldId id="337" r:id="rId16"/>
    <p:sldId id="279" r:id="rId17"/>
    <p:sldId id="280" r:id="rId18"/>
    <p:sldId id="334" r:id="rId19"/>
    <p:sldId id="329" r:id="rId20"/>
    <p:sldId id="330" r:id="rId21"/>
    <p:sldId id="335" r:id="rId22"/>
    <p:sldId id="338" r:id="rId23"/>
    <p:sldId id="268" r:id="rId24"/>
    <p:sldId id="306" r:id="rId25"/>
    <p:sldId id="307" r:id="rId26"/>
    <p:sldId id="308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296" r:id="rId36"/>
    <p:sldId id="295" r:id="rId37"/>
    <p:sldId id="293" r:id="rId38"/>
    <p:sldId id="294" r:id="rId39"/>
    <p:sldId id="297" r:id="rId40"/>
    <p:sldId id="292" r:id="rId41"/>
    <p:sldId id="312" r:id="rId42"/>
    <p:sldId id="313" r:id="rId43"/>
    <p:sldId id="331" r:id="rId44"/>
    <p:sldId id="333" r:id="rId45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637A1-FA2B-4707-90B5-E8BF2DCB4F4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E83898-3B81-4406-BF83-BE9CE5A81E40}">
      <dgm:prSet phldrT="[Текст]"/>
      <dgm:spPr/>
      <dgm:t>
        <a:bodyPr/>
        <a:lstStyle/>
        <a:p>
          <a:pPr algn="l"/>
          <a:r>
            <a:rPr lang="en-US" dirty="0" smtClean="0"/>
            <a:t>C</a:t>
          </a:r>
          <a:r>
            <a:rPr lang="ru-RU" dirty="0" smtClean="0"/>
            <a:t>-мебель</a:t>
          </a:r>
          <a:endParaRPr lang="ru-RU" dirty="0"/>
        </a:p>
      </dgm:t>
    </dgm:pt>
    <dgm:pt modelId="{8BB97710-2EAD-4E1B-BF22-05E9CD67B3F0}" type="parTrans" cxnId="{90A37720-0ADD-4E6C-89D2-A163DAEB9123}">
      <dgm:prSet/>
      <dgm:spPr/>
      <dgm:t>
        <a:bodyPr/>
        <a:lstStyle/>
        <a:p>
          <a:endParaRPr lang="ru-RU"/>
        </a:p>
      </dgm:t>
    </dgm:pt>
    <dgm:pt modelId="{DB44C066-5D77-428E-AB6A-057650A182F0}" type="sibTrans" cxnId="{90A37720-0ADD-4E6C-89D2-A163DAEB9123}">
      <dgm:prSet/>
      <dgm:spPr/>
      <dgm:t>
        <a:bodyPr/>
        <a:lstStyle/>
        <a:p>
          <a:endParaRPr lang="ru-RU"/>
        </a:p>
      </dgm:t>
    </dgm:pt>
    <dgm:pt modelId="{7BD3BE89-9220-4FA7-B180-34E15BB4449A}">
      <dgm:prSet phldrT="[Текст]"/>
      <dgm:spPr/>
      <dgm:t>
        <a:bodyPr/>
        <a:lstStyle/>
        <a:p>
          <a:pPr algn="l"/>
          <a:r>
            <a:rPr lang="en-US" dirty="0" smtClean="0"/>
            <a:t>B</a:t>
          </a:r>
          <a:r>
            <a:rPr lang="ru-RU" dirty="0" smtClean="0"/>
            <a:t>-стол</a:t>
          </a:r>
          <a:endParaRPr lang="ru-RU" dirty="0"/>
        </a:p>
      </dgm:t>
    </dgm:pt>
    <dgm:pt modelId="{930ECAA9-FB72-44BE-91EB-F70C4D00666B}" type="parTrans" cxnId="{AAA0EABF-38D7-4B7C-92D4-9DD542F0041F}">
      <dgm:prSet/>
      <dgm:spPr/>
      <dgm:t>
        <a:bodyPr/>
        <a:lstStyle/>
        <a:p>
          <a:endParaRPr lang="ru-RU"/>
        </a:p>
      </dgm:t>
    </dgm:pt>
    <dgm:pt modelId="{571A54A0-515A-43F4-9B57-77285B4112C8}" type="sibTrans" cxnId="{AAA0EABF-38D7-4B7C-92D4-9DD542F0041F}">
      <dgm:prSet/>
      <dgm:spPr/>
      <dgm:t>
        <a:bodyPr/>
        <a:lstStyle/>
        <a:p>
          <a:endParaRPr lang="ru-RU"/>
        </a:p>
      </dgm:t>
    </dgm:pt>
    <dgm:pt modelId="{CB420EA2-327B-4DE9-90CD-07051A2B2978}">
      <dgm:prSet phldrT="[Текст]"/>
      <dgm:spPr/>
      <dgm:t>
        <a:bodyPr/>
        <a:lstStyle/>
        <a:p>
          <a:pPr algn="l"/>
          <a:r>
            <a:rPr lang="ru-RU" dirty="0" smtClean="0"/>
            <a:t>А-парта</a:t>
          </a:r>
          <a:endParaRPr lang="ru-RU" dirty="0"/>
        </a:p>
      </dgm:t>
    </dgm:pt>
    <dgm:pt modelId="{6C3B3593-49C3-4C87-B9FF-E1E79459CC2A}" type="parTrans" cxnId="{BA35B898-3F44-4043-8440-EC43C33C602D}">
      <dgm:prSet/>
      <dgm:spPr/>
      <dgm:t>
        <a:bodyPr/>
        <a:lstStyle/>
        <a:p>
          <a:endParaRPr lang="ru-RU"/>
        </a:p>
      </dgm:t>
    </dgm:pt>
    <dgm:pt modelId="{7759CE7C-D6F8-4EEC-8C15-8C3249F5B4ED}" type="sibTrans" cxnId="{BA35B898-3F44-4043-8440-EC43C33C602D}">
      <dgm:prSet/>
      <dgm:spPr/>
      <dgm:t>
        <a:bodyPr/>
        <a:lstStyle/>
        <a:p>
          <a:endParaRPr lang="ru-RU"/>
        </a:p>
      </dgm:t>
    </dgm:pt>
    <dgm:pt modelId="{68127B5E-9506-47BA-98E6-C6DD8EBDF34C}" type="pres">
      <dgm:prSet presAssocID="{4FA637A1-FA2B-4707-90B5-E8BF2DCB4F4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99B624-C802-40BC-B2F1-4713DE3A9ED9}" type="pres">
      <dgm:prSet presAssocID="{19E83898-3B81-4406-BF83-BE9CE5A81E40}" presName="circle1" presStyleLbl="node1" presStyleIdx="0" presStyleCnt="3" custScaleY="108527"/>
      <dgm:spPr/>
    </dgm:pt>
    <dgm:pt modelId="{F88330E4-CFBE-4878-B3C5-A5E10F47FBAA}" type="pres">
      <dgm:prSet presAssocID="{19E83898-3B81-4406-BF83-BE9CE5A81E40}" presName="space" presStyleCnt="0"/>
      <dgm:spPr/>
    </dgm:pt>
    <dgm:pt modelId="{92492B01-ACAC-4979-9F37-8FE3B88005E6}" type="pres">
      <dgm:prSet presAssocID="{19E83898-3B81-4406-BF83-BE9CE5A81E40}" presName="rect1" presStyleLbl="alignAcc1" presStyleIdx="0" presStyleCnt="3" custLinFactNeighborX="2753"/>
      <dgm:spPr/>
      <dgm:t>
        <a:bodyPr/>
        <a:lstStyle/>
        <a:p>
          <a:endParaRPr lang="ru-RU"/>
        </a:p>
      </dgm:t>
    </dgm:pt>
    <dgm:pt modelId="{DF8ED9E4-D765-4817-8739-00FA299018AB}" type="pres">
      <dgm:prSet presAssocID="{7BD3BE89-9220-4FA7-B180-34E15BB4449A}" presName="vertSpace2" presStyleLbl="node1" presStyleIdx="0" presStyleCnt="3"/>
      <dgm:spPr/>
    </dgm:pt>
    <dgm:pt modelId="{8A8DB4F9-8B26-4F50-A4AE-B74DFAFAA9D7}" type="pres">
      <dgm:prSet presAssocID="{7BD3BE89-9220-4FA7-B180-34E15BB4449A}" presName="circle2" presStyleLbl="node1" presStyleIdx="1" presStyleCnt="3"/>
      <dgm:spPr/>
    </dgm:pt>
    <dgm:pt modelId="{EC016103-39AD-48C9-841A-6269AB670DA4}" type="pres">
      <dgm:prSet presAssocID="{7BD3BE89-9220-4FA7-B180-34E15BB4449A}" presName="rect2" presStyleLbl="alignAcc1" presStyleIdx="1" presStyleCnt="3"/>
      <dgm:spPr/>
      <dgm:t>
        <a:bodyPr/>
        <a:lstStyle/>
        <a:p>
          <a:endParaRPr lang="ru-RU"/>
        </a:p>
      </dgm:t>
    </dgm:pt>
    <dgm:pt modelId="{3B79F33A-ED0C-4625-BC57-12D90FC40440}" type="pres">
      <dgm:prSet presAssocID="{CB420EA2-327B-4DE9-90CD-07051A2B2978}" presName="vertSpace3" presStyleLbl="node1" presStyleIdx="1" presStyleCnt="3"/>
      <dgm:spPr/>
    </dgm:pt>
    <dgm:pt modelId="{5208715A-FD67-46E0-B83C-3679D2D04516}" type="pres">
      <dgm:prSet presAssocID="{CB420EA2-327B-4DE9-90CD-07051A2B2978}" presName="circle3" presStyleLbl="node1" presStyleIdx="2" presStyleCnt="3"/>
      <dgm:spPr/>
    </dgm:pt>
    <dgm:pt modelId="{60F5E1D2-D6B5-4441-B731-87C02F15AAB2}" type="pres">
      <dgm:prSet presAssocID="{CB420EA2-327B-4DE9-90CD-07051A2B2978}" presName="rect3" presStyleLbl="alignAcc1" presStyleIdx="2" presStyleCnt="3" custScaleX="100000" custScaleY="93007"/>
      <dgm:spPr/>
      <dgm:t>
        <a:bodyPr/>
        <a:lstStyle/>
        <a:p>
          <a:endParaRPr lang="ru-RU"/>
        </a:p>
      </dgm:t>
    </dgm:pt>
    <dgm:pt modelId="{CCB13463-40B3-49EB-8CBF-165439C6110D}" type="pres">
      <dgm:prSet presAssocID="{19E83898-3B81-4406-BF83-BE9CE5A81E4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35867-A55B-4D3A-8331-51F499386F7B}" type="pres">
      <dgm:prSet presAssocID="{7BD3BE89-9220-4FA7-B180-34E15BB4449A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49F00-D2F1-45B1-9686-9BE50ECD6F30}" type="pres">
      <dgm:prSet presAssocID="{CB420EA2-327B-4DE9-90CD-07051A2B297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F7C17F-EEFB-43B8-BA57-5ABBA0FEE3E3}" type="presOf" srcId="{CB420EA2-327B-4DE9-90CD-07051A2B2978}" destId="{60F5E1D2-D6B5-4441-B731-87C02F15AAB2}" srcOrd="0" destOrd="0" presId="urn:microsoft.com/office/officeart/2005/8/layout/target3"/>
    <dgm:cxn modelId="{77C206C3-16BE-4CB3-AE61-40E36D1EE65F}" type="presOf" srcId="{19E83898-3B81-4406-BF83-BE9CE5A81E40}" destId="{CCB13463-40B3-49EB-8CBF-165439C6110D}" srcOrd="1" destOrd="0" presId="urn:microsoft.com/office/officeart/2005/8/layout/target3"/>
    <dgm:cxn modelId="{69F5F9ED-1976-45D0-8BCA-3EB473436A0C}" type="presOf" srcId="{4FA637A1-FA2B-4707-90B5-E8BF2DCB4F44}" destId="{68127B5E-9506-47BA-98E6-C6DD8EBDF34C}" srcOrd="0" destOrd="0" presId="urn:microsoft.com/office/officeart/2005/8/layout/target3"/>
    <dgm:cxn modelId="{BA35B898-3F44-4043-8440-EC43C33C602D}" srcId="{4FA637A1-FA2B-4707-90B5-E8BF2DCB4F44}" destId="{CB420EA2-327B-4DE9-90CD-07051A2B2978}" srcOrd="2" destOrd="0" parTransId="{6C3B3593-49C3-4C87-B9FF-E1E79459CC2A}" sibTransId="{7759CE7C-D6F8-4EEC-8C15-8C3249F5B4ED}"/>
    <dgm:cxn modelId="{C2462C2B-286B-4350-AC93-DA11C9FDAE68}" type="presOf" srcId="{CB420EA2-327B-4DE9-90CD-07051A2B2978}" destId="{36149F00-D2F1-45B1-9686-9BE50ECD6F30}" srcOrd="1" destOrd="0" presId="urn:microsoft.com/office/officeart/2005/8/layout/target3"/>
    <dgm:cxn modelId="{90A37720-0ADD-4E6C-89D2-A163DAEB9123}" srcId="{4FA637A1-FA2B-4707-90B5-E8BF2DCB4F44}" destId="{19E83898-3B81-4406-BF83-BE9CE5A81E40}" srcOrd="0" destOrd="0" parTransId="{8BB97710-2EAD-4E1B-BF22-05E9CD67B3F0}" sibTransId="{DB44C066-5D77-428E-AB6A-057650A182F0}"/>
    <dgm:cxn modelId="{6121E262-CCB1-4D69-82F2-EBD79B8963B2}" type="presOf" srcId="{7BD3BE89-9220-4FA7-B180-34E15BB4449A}" destId="{EC016103-39AD-48C9-841A-6269AB670DA4}" srcOrd="0" destOrd="0" presId="urn:microsoft.com/office/officeart/2005/8/layout/target3"/>
    <dgm:cxn modelId="{AAA0EABF-38D7-4B7C-92D4-9DD542F0041F}" srcId="{4FA637A1-FA2B-4707-90B5-E8BF2DCB4F44}" destId="{7BD3BE89-9220-4FA7-B180-34E15BB4449A}" srcOrd="1" destOrd="0" parTransId="{930ECAA9-FB72-44BE-91EB-F70C4D00666B}" sibTransId="{571A54A0-515A-43F4-9B57-77285B4112C8}"/>
    <dgm:cxn modelId="{29FD5ADF-42C5-4B34-9EDE-27D8685F5131}" type="presOf" srcId="{19E83898-3B81-4406-BF83-BE9CE5A81E40}" destId="{92492B01-ACAC-4979-9F37-8FE3B88005E6}" srcOrd="0" destOrd="0" presId="urn:microsoft.com/office/officeart/2005/8/layout/target3"/>
    <dgm:cxn modelId="{4E00D1E0-A980-4C60-93E8-04DACB1D21B5}" type="presOf" srcId="{7BD3BE89-9220-4FA7-B180-34E15BB4449A}" destId="{FB435867-A55B-4D3A-8331-51F499386F7B}" srcOrd="1" destOrd="0" presId="urn:microsoft.com/office/officeart/2005/8/layout/target3"/>
    <dgm:cxn modelId="{0451873E-0C2D-4FD9-A5A1-670571680299}" type="presParOf" srcId="{68127B5E-9506-47BA-98E6-C6DD8EBDF34C}" destId="{0899B624-C802-40BC-B2F1-4713DE3A9ED9}" srcOrd="0" destOrd="0" presId="urn:microsoft.com/office/officeart/2005/8/layout/target3"/>
    <dgm:cxn modelId="{2A8AD8EC-E499-4E61-9366-D0563BDFC74C}" type="presParOf" srcId="{68127B5E-9506-47BA-98E6-C6DD8EBDF34C}" destId="{F88330E4-CFBE-4878-B3C5-A5E10F47FBAA}" srcOrd="1" destOrd="0" presId="urn:microsoft.com/office/officeart/2005/8/layout/target3"/>
    <dgm:cxn modelId="{0D1E2399-9D18-4C08-BAE2-7575FD32A018}" type="presParOf" srcId="{68127B5E-9506-47BA-98E6-C6DD8EBDF34C}" destId="{92492B01-ACAC-4979-9F37-8FE3B88005E6}" srcOrd="2" destOrd="0" presId="urn:microsoft.com/office/officeart/2005/8/layout/target3"/>
    <dgm:cxn modelId="{970B1D6F-F38F-4E7B-BD23-E304CFA01366}" type="presParOf" srcId="{68127B5E-9506-47BA-98E6-C6DD8EBDF34C}" destId="{DF8ED9E4-D765-4817-8739-00FA299018AB}" srcOrd="3" destOrd="0" presId="urn:microsoft.com/office/officeart/2005/8/layout/target3"/>
    <dgm:cxn modelId="{0ECF3A70-6EC5-473E-A00D-FB2C97B9F798}" type="presParOf" srcId="{68127B5E-9506-47BA-98E6-C6DD8EBDF34C}" destId="{8A8DB4F9-8B26-4F50-A4AE-B74DFAFAA9D7}" srcOrd="4" destOrd="0" presId="urn:microsoft.com/office/officeart/2005/8/layout/target3"/>
    <dgm:cxn modelId="{C2AD9564-54CF-43EA-9E80-CE5E550D822D}" type="presParOf" srcId="{68127B5E-9506-47BA-98E6-C6DD8EBDF34C}" destId="{EC016103-39AD-48C9-841A-6269AB670DA4}" srcOrd="5" destOrd="0" presId="urn:microsoft.com/office/officeart/2005/8/layout/target3"/>
    <dgm:cxn modelId="{F0A971D2-0900-4838-8749-0A9EFEACFABB}" type="presParOf" srcId="{68127B5E-9506-47BA-98E6-C6DD8EBDF34C}" destId="{3B79F33A-ED0C-4625-BC57-12D90FC40440}" srcOrd="6" destOrd="0" presId="urn:microsoft.com/office/officeart/2005/8/layout/target3"/>
    <dgm:cxn modelId="{2B6784D9-5C46-42B9-A4AB-8B7678847C55}" type="presParOf" srcId="{68127B5E-9506-47BA-98E6-C6DD8EBDF34C}" destId="{5208715A-FD67-46E0-B83C-3679D2D04516}" srcOrd="7" destOrd="0" presId="urn:microsoft.com/office/officeart/2005/8/layout/target3"/>
    <dgm:cxn modelId="{C0B2992C-55E2-4547-83E8-E449DF2B668F}" type="presParOf" srcId="{68127B5E-9506-47BA-98E6-C6DD8EBDF34C}" destId="{60F5E1D2-D6B5-4441-B731-87C02F15AAB2}" srcOrd="8" destOrd="0" presId="urn:microsoft.com/office/officeart/2005/8/layout/target3"/>
    <dgm:cxn modelId="{C7DD456B-CAF7-480D-A641-3B3837992A08}" type="presParOf" srcId="{68127B5E-9506-47BA-98E6-C6DD8EBDF34C}" destId="{CCB13463-40B3-49EB-8CBF-165439C6110D}" srcOrd="9" destOrd="0" presId="urn:microsoft.com/office/officeart/2005/8/layout/target3"/>
    <dgm:cxn modelId="{12FD92CC-994B-42EB-A90B-49D02ADF0039}" type="presParOf" srcId="{68127B5E-9506-47BA-98E6-C6DD8EBDF34C}" destId="{FB435867-A55B-4D3A-8331-51F499386F7B}" srcOrd="10" destOrd="0" presId="urn:microsoft.com/office/officeart/2005/8/layout/target3"/>
    <dgm:cxn modelId="{1170041A-C0D5-452C-ABF5-0E13EB6ECAEE}" type="presParOf" srcId="{68127B5E-9506-47BA-98E6-C6DD8EBDF34C}" destId="{36149F00-D2F1-45B1-9686-9BE50ECD6F3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890BEC-6BFE-4920-999C-A5615C1C849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A3F5477-BBF3-488D-ABA5-0BF8B62CE56F}">
      <dgm:prSet phldrT="[Текст]" custT="1"/>
      <dgm:spPr/>
      <dgm:t>
        <a:bodyPr/>
        <a:lstStyle/>
        <a:p>
          <a:r>
            <a:rPr lang="ru-RU" sz="4000" dirty="0" smtClean="0"/>
            <a:t>О</a:t>
          </a:r>
          <a:r>
            <a:rPr lang="en-US" sz="1800" dirty="0" smtClean="0"/>
            <a:t>-</a:t>
          </a:r>
          <a:r>
            <a:rPr lang="ru-RU" sz="1800" dirty="0" smtClean="0"/>
            <a:t>обучение</a:t>
          </a:r>
          <a:endParaRPr lang="ru-RU" sz="1800" dirty="0"/>
        </a:p>
      </dgm:t>
    </dgm:pt>
    <dgm:pt modelId="{C7BC687F-F59F-4A04-BBD2-406C87AD3966}" type="parTrans" cxnId="{693739AD-8E65-496F-B6FA-6B21A83EE32F}">
      <dgm:prSet/>
      <dgm:spPr/>
      <dgm:t>
        <a:bodyPr/>
        <a:lstStyle/>
        <a:p>
          <a:endParaRPr lang="ru-RU"/>
        </a:p>
      </dgm:t>
    </dgm:pt>
    <dgm:pt modelId="{887A5375-7F1D-4117-B4DC-25713E6F7FC5}" type="sibTrans" cxnId="{693739AD-8E65-496F-B6FA-6B21A83EE32F}">
      <dgm:prSet/>
      <dgm:spPr/>
      <dgm:t>
        <a:bodyPr/>
        <a:lstStyle/>
        <a:p>
          <a:endParaRPr lang="ru-RU"/>
        </a:p>
      </dgm:t>
    </dgm:pt>
    <dgm:pt modelId="{597CDE1D-E682-4531-8543-B7A608E9EAFE}">
      <dgm:prSet phldrT="[Текст]" custT="1"/>
      <dgm:spPr/>
      <dgm:t>
        <a:bodyPr/>
        <a:lstStyle/>
        <a:p>
          <a:r>
            <a:rPr lang="ru-RU" sz="3200" dirty="0" smtClean="0"/>
            <a:t>Р</a:t>
          </a:r>
          <a:r>
            <a:rPr lang="ru-RU" sz="1900" dirty="0" smtClean="0"/>
            <a:t>-развитие</a:t>
          </a:r>
          <a:endParaRPr lang="ru-RU" sz="1900" dirty="0"/>
        </a:p>
      </dgm:t>
    </dgm:pt>
    <dgm:pt modelId="{5108819C-3F2E-4063-B32C-D0C7CADE6BF6}" type="parTrans" cxnId="{3D6C152B-FDE4-4C4D-A47E-C66B64BD9759}">
      <dgm:prSet/>
      <dgm:spPr/>
      <dgm:t>
        <a:bodyPr/>
        <a:lstStyle/>
        <a:p>
          <a:endParaRPr lang="ru-RU"/>
        </a:p>
      </dgm:t>
    </dgm:pt>
    <dgm:pt modelId="{5633DB26-5AC5-4686-9B50-D08D58C2AA91}" type="sibTrans" cxnId="{3D6C152B-FDE4-4C4D-A47E-C66B64BD9759}">
      <dgm:prSet/>
      <dgm:spPr/>
      <dgm:t>
        <a:bodyPr/>
        <a:lstStyle/>
        <a:p>
          <a:endParaRPr lang="ru-RU"/>
        </a:p>
      </dgm:t>
    </dgm:pt>
    <dgm:pt modelId="{AFD48C99-2EAD-4BD3-9A2B-313F35B54632}">
      <dgm:prSet phldrT="[Текст]" custT="1"/>
      <dgm:spPr/>
      <dgm:t>
        <a:bodyPr/>
        <a:lstStyle/>
        <a:p>
          <a:r>
            <a:rPr lang="en-US" sz="4000" dirty="0" smtClean="0"/>
            <a:t>B</a:t>
          </a:r>
          <a:r>
            <a:rPr lang="ru-RU" sz="1900" dirty="0" smtClean="0"/>
            <a:t>-воспитание (</a:t>
          </a:r>
          <a:r>
            <a:rPr lang="ru-RU" sz="1900" dirty="0" err="1" smtClean="0"/>
            <a:t>узк</a:t>
          </a:r>
          <a:r>
            <a:rPr lang="ru-RU" sz="1900" dirty="0" smtClean="0"/>
            <a:t> см.)</a:t>
          </a:r>
          <a:endParaRPr lang="ru-RU" sz="1900" dirty="0"/>
        </a:p>
      </dgm:t>
    </dgm:pt>
    <dgm:pt modelId="{3DCB5495-7B45-47F7-B300-E19B88BBA57F}" type="parTrans" cxnId="{1C7B875D-FE94-43FC-B6DA-0F6AEFC2004C}">
      <dgm:prSet/>
      <dgm:spPr/>
      <dgm:t>
        <a:bodyPr/>
        <a:lstStyle/>
        <a:p>
          <a:endParaRPr lang="ru-RU"/>
        </a:p>
      </dgm:t>
    </dgm:pt>
    <dgm:pt modelId="{AF1EC753-42EF-4333-A345-E2B70BF1607D}" type="sibTrans" cxnId="{1C7B875D-FE94-43FC-B6DA-0F6AEFC2004C}">
      <dgm:prSet/>
      <dgm:spPr/>
      <dgm:t>
        <a:bodyPr/>
        <a:lstStyle/>
        <a:p>
          <a:endParaRPr lang="ru-RU"/>
        </a:p>
      </dgm:t>
    </dgm:pt>
    <dgm:pt modelId="{B618456C-14DB-4D51-80B6-8B8C1F19747A}" type="pres">
      <dgm:prSet presAssocID="{F0890BEC-6BFE-4920-999C-A5615C1C8497}" presName="compositeShape" presStyleCnt="0">
        <dgm:presLayoutVars>
          <dgm:chMax val="7"/>
          <dgm:dir/>
          <dgm:resizeHandles val="exact"/>
        </dgm:presLayoutVars>
      </dgm:prSet>
      <dgm:spPr/>
    </dgm:pt>
    <dgm:pt modelId="{E1F4EF8B-48AF-4493-8B6B-DBC80918AB60}" type="pres">
      <dgm:prSet presAssocID="{AA3F5477-BBF3-488D-ABA5-0BF8B62CE56F}" presName="circ1" presStyleLbl="vennNode1" presStyleIdx="0" presStyleCnt="3" custScaleX="145809" custScaleY="154686" custLinFactNeighborX="1249" custLinFactNeighborY="-7665"/>
      <dgm:spPr/>
      <dgm:t>
        <a:bodyPr/>
        <a:lstStyle/>
        <a:p>
          <a:endParaRPr lang="ru-RU"/>
        </a:p>
      </dgm:t>
    </dgm:pt>
    <dgm:pt modelId="{0A8AD745-0850-4D00-948C-A01E68D20AA9}" type="pres">
      <dgm:prSet presAssocID="{AA3F5477-BBF3-488D-ABA5-0BF8B62CE56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C70B9-B5F9-46B1-99E0-4017B82CFB8C}" type="pres">
      <dgm:prSet presAssocID="{597CDE1D-E682-4531-8543-B7A608E9EAFE}" presName="circ2" presStyleLbl="vennNode1" presStyleIdx="1" presStyleCnt="3" custScaleX="134022" custScaleY="138857" custLinFactNeighborX="11100" custLinFactNeighborY="16082"/>
      <dgm:spPr/>
      <dgm:t>
        <a:bodyPr/>
        <a:lstStyle/>
        <a:p>
          <a:endParaRPr lang="ru-RU"/>
        </a:p>
      </dgm:t>
    </dgm:pt>
    <dgm:pt modelId="{E6547CA7-0A58-4230-B337-3BC54F3BF14C}" type="pres">
      <dgm:prSet presAssocID="{597CDE1D-E682-4531-8543-B7A608E9EAF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D1A06-D4E7-4669-8EBD-95852534B4BA}" type="pres">
      <dgm:prSet presAssocID="{AFD48C99-2EAD-4BD3-9A2B-313F35B54632}" presName="circ3" presStyleLbl="vennNode1" presStyleIdx="2" presStyleCnt="3" custScaleX="147735" custScaleY="137438"/>
      <dgm:spPr/>
      <dgm:t>
        <a:bodyPr/>
        <a:lstStyle/>
        <a:p>
          <a:endParaRPr lang="ru-RU"/>
        </a:p>
      </dgm:t>
    </dgm:pt>
    <dgm:pt modelId="{46A16683-2A1A-42EB-8187-9001551187F9}" type="pres">
      <dgm:prSet presAssocID="{AFD48C99-2EAD-4BD3-9A2B-313F35B5463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FF219E-78A6-4A99-B2D4-58F13D1C1FDB}" type="presOf" srcId="{597CDE1D-E682-4531-8543-B7A608E9EAFE}" destId="{90EC70B9-B5F9-46B1-99E0-4017B82CFB8C}" srcOrd="0" destOrd="0" presId="urn:microsoft.com/office/officeart/2005/8/layout/venn1"/>
    <dgm:cxn modelId="{3D6C152B-FDE4-4C4D-A47E-C66B64BD9759}" srcId="{F0890BEC-6BFE-4920-999C-A5615C1C8497}" destId="{597CDE1D-E682-4531-8543-B7A608E9EAFE}" srcOrd="1" destOrd="0" parTransId="{5108819C-3F2E-4063-B32C-D0C7CADE6BF6}" sibTransId="{5633DB26-5AC5-4686-9B50-D08D58C2AA91}"/>
    <dgm:cxn modelId="{9B5BA0F6-5000-47E4-969A-D496F019C917}" type="presOf" srcId="{AA3F5477-BBF3-488D-ABA5-0BF8B62CE56F}" destId="{0A8AD745-0850-4D00-948C-A01E68D20AA9}" srcOrd="1" destOrd="0" presId="urn:microsoft.com/office/officeart/2005/8/layout/venn1"/>
    <dgm:cxn modelId="{1C7B875D-FE94-43FC-B6DA-0F6AEFC2004C}" srcId="{F0890BEC-6BFE-4920-999C-A5615C1C8497}" destId="{AFD48C99-2EAD-4BD3-9A2B-313F35B54632}" srcOrd="2" destOrd="0" parTransId="{3DCB5495-7B45-47F7-B300-E19B88BBA57F}" sibTransId="{AF1EC753-42EF-4333-A345-E2B70BF1607D}"/>
    <dgm:cxn modelId="{660C9685-9885-4166-8627-9AD54D45168A}" type="presOf" srcId="{F0890BEC-6BFE-4920-999C-A5615C1C8497}" destId="{B618456C-14DB-4D51-80B6-8B8C1F19747A}" srcOrd="0" destOrd="0" presId="urn:microsoft.com/office/officeart/2005/8/layout/venn1"/>
    <dgm:cxn modelId="{C822E035-D45B-45A2-939C-1EF0358E5753}" type="presOf" srcId="{AA3F5477-BBF3-488D-ABA5-0BF8B62CE56F}" destId="{E1F4EF8B-48AF-4493-8B6B-DBC80918AB60}" srcOrd="0" destOrd="0" presId="urn:microsoft.com/office/officeart/2005/8/layout/venn1"/>
    <dgm:cxn modelId="{A50323D3-2A49-4C18-85FC-A3AF5BDEA29C}" type="presOf" srcId="{AFD48C99-2EAD-4BD3-9A2B-313F35B54632}" destId="{5D4D1A06-D4E7-4669-8EBD-95852534B4BA}" srcOrd="0" destOrd="0" presId="urn:microsoft.com/office/officeart/2005/8/layout/venn1"/>
    <dgm:cxn modelId="{FE3B9C6E-72C1-488C-89D5-BE95E0E14012}" type="presOf" srcId="{597CDE1D-E682-4531-8543-B7A608E9EAFE}" destId="{E6547CA7-0A58-4230-B337-3BC54F3BF14C}" srcOrd="1" destOrd="0" presId="urn:microsoft.com/office/officeart/2005/8/layout/venn1"/>
    <dgm:cxn modelId="{95E256ED-92ED-4C1E-A1F7-283D2D0A6D59}" type="presOf" srcId="{AFD48C99-2EAD-4BD3-9A2B-313F35B54632}" destId="{46A16683-2A1A-42EB-8187-9001551187F9}" srcOrd="1" destOrd="0" presId="urn:microsoft.com/office/officeart/2005/8/layout/venn1"/>
    <dgm:cxn modelId="{693739AD-8E65-496F-B6FA-6B21A83EE32F}" srcId="{F0890BEC-6BFE-4920-999C-A5615C1C8497}" destId="{AA3F5477-BBF3-488D-ABA5-0BF8B62CE56F}" srcOrd="0" destOrd="0" parTransId="{C7BC687F-F59F-4A04-BBD2-406C87AD3966}" sibTransId="{887A5375-7F1D-4117-B4DC-25713E6F7FC5}"/>
    <dgm:cxn modelId="{617A86A8-4C49-4303-8593-217301B4C8D5}" type="presParOf" srcId="{B618456C-14DB-4D51-80B6-8B8C1F19747A}" destId="{E1F4EF8B-48AF-4493-8B6B-DBC80918AB60}" srcOrd="0" destOrd="0" presId="urn:microsoft.com/office/officeart/2005/8/layout/venn1"/>
    <dgm:cxn modelId="{F2E43AD8-6CFE-46B2-8335-7494002A6176}" type="presParOf" srcId="{B618456C-14DB-4D51-80B6-8B8C1F19747A}" destId="{0A8AD745-0850-4D00-948C-A01E68D20AA9}" srcOrd="1" destOrd="0" presId="urn:microsoft.com/office/officeart/2005/8/layout/venn1"/>
    <dgm:cxn modelId="{697FE6AC-8A3D-452F-8406-1C2A9496A9F1}" type="presParOf" srcId="{B618456C-14DB-4D51-80B6-8B8C1F19747A}" destId="{90EC70B9-B5F9-46B1-99E0-4017B82CFB8C}" srcOrd="2" destOrd="0" presId="urn:microsoft.com/office/officeart/2005/8/layout/venn1"/>
    <dgm:cxn modelId="{0E37C1F3-F25F-4749-A64F-3289EEF3A801}" type="presParOf" srcId="{B618456C-14DB-4D51-80B6-8B8C1F19747A}" destId="{E6547CA7-0A58-4230-B337-3BC54F3BF14C}" srcOrd="3" destOrd="0" presId="urn:microsoft.com/office/officeart/2005/8/layout/venn1"/>
    <dgm:cxn modelId="{1CA15A8F-4788-4E5D-91FE-246ABC375DC7}" type="presParOf" srcId="{B618456C-14DB-4D51-80B6-8B8C1F19747A}" destId="{5D4D1A06-D4E7-4669-8EBD-95852534B4BA}" srcOrd="4" destOrd="0" presId="urn:microsoft.com/office/officeart/2005/8/layout/venn1"/>
    <dgm:cxn modelId="{458E5BA5-06E1-4658-95BB-73E5E001F7CC}" type="presParOf" srcId="{B618456C-14DB-4D51-80B6-8B8C1F19747A}" destId="{46A16683-2A1A-42EB-8187-9001551187F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B99137-88AE-4044-86C1-FB1190332B93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702916-8725-436A-82E8-A416DABC3DE6}">
      <dgm:prSet phldrT="[Текст]"/>
      <dgm:spPr/>
      <dgm:t>
        <a:bodyPr/>
        <a:lstStyle/>
        <a:p>
          <a:r>
            <a:rPr lang="en-US" dirty="0" smtClean="0"/>
            <a:t>A</a:t>
          </a:r>
          <a:endParaRPr lang="ru-RU" dirty="0"/>
        </a:p>
      </dgm:t>
    </dgm:pt>
    <dgm:pt modelId="{34A123BB-A7BB-4C19-AE46-503881563E3E}" type="parTrans" cxnId="{6F5AC543-1F45-4195-9E4E-7C419E4874B0}">
      <dgm:prSet/>
      <dgm:spPr/>
      <dgm:t>
        <a:bodyPr/>
        <a:lstStyle/>
        <a:p>
          <a:endParaRPr lang="ru-RU"/>
        </a:p>
      </dgm:t>
    </dgm:pt>
    <dgm:pt modelId="{B5F0195B-B629-49B3-ADE5-6316A55E2040}" type="sibTrans" cxnId="{6F5AC543-1F45-4195-9E4E-7C419E4874B0}">
      <dgm:prSet/>
      <dgm:spPr/>
      <dgm:t>
        <a:bodyPr/>
        <a:lstStyle/>
        <a:p>
          <a:endParaRPr lang="ru-RU"/>
        </a:p>
      </dgm:t>
    </dgm:pt>
    <dgm:pt modelId="{4C71B292-7B23-4FB2-BE09-3CEF4DB44118}">
      <dgm:prSet phldrT="[Текст]"/>
      <dgm:spPr/>
      <dgm:t>
        <a:bodyPr/>
        <a:lstStyle/>
        <a:p>
          <a:r>
            <a:rPr lang="en-US" dirty="0" smtClean="0"/>
            <a:t>B</a:t>
          </a:r>
          <a:endParaRPr lang="ru-RU" dirty="0"/>
        </a:p>
      </dgm:t>
    </dgm:pt>
    <dgm:pt modelId="{4E5BA91C-36D8-4A43-982C-C5AA68ED9157}" type="parTrans" cxnId="{8D5AF25D-686D-46EC-B8BD-9992722805F8}">
      <dgm:prSet/>
      <dgm:spPr/>
      <dgm:t>
        <a:bodyPr/>
        <a:lstStyle/>
        <a:p>
          <a:endParaRPr lang="ru-RU"/>
        </a:p>
      </dgm:t>
    </dgm:pt>
    <dgm:pt modelId="{A7946156-6876-45FE-8D9D-930BD6C9DAA5}" type="sibTrans" cxnId="{8D5AF25D-686D-46EC-B8BD-9992722805F8}">
      <dgm:prSet/>
      <dgm:spPr/>
      <dgm:t>
        <a:bodyPr/>
        <a:lstStyle/>
        <a:p>
          <a:endParaRPr lang="ru-RU"/>
        </a:p>
      </dgm:t>
    </dgm:pt>
    <dgm:pt modelId="{53A3E99D-4B8E-4C71-A465-2768AA1F2A4D}" type="pres">
      <dgm:prSet presAssocID="{77B99137-88AE-4044-86C1-FB1190332B93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45A102-10A1-4F44-8CC7-8A4D247E3E54}" type="pres">
      <dgm:prSet presAssocID="{77B99137-88AE-4044-86C1-FB1190332B93}" presName="cycle" presStyleCnt="0"/>
      <dgm:spPr/>
    </dgm:pt>
    <dgm:pt modelId="{18FCFC00-9A8A-41A9-9094-80ECCCCBD9AE}" type="pres">
      <dgm:prSet presAssocID="{77B99137-88AE-4044-86C1-FB1190332B93}" presName="centerShape" presStyleCnt="0"/>
      <dgm:spPr/>
    </dgm:pt>
    <dgm:pt modelId="{29DB4100-DB73-4351-91C5-84DC37BFF741}" type="pres">
      <dgm:prSet presAssocID="{77B99137-88AE-4044-86C1-FB1190332B93}" presName="connSite" presStyleLbl="node1" presStyleIdx="0" presStyleCnt="3"/>
      <dgm:spPr/>
    </dgm:pt>
    <dgm:pt modelId="{7A20C63E-F9EC-4D08-9FA2-1462F570F8F1}" type="pres">
      <dgm:prSet presAssocID="{77B99137-88AE-4044-86C1-FB1190332B93}" presName="visible" presStyleLbl="node1" presStyleIdx="0" presStyleCnt="3"/>
      <dgm:spPr/>
    </dgm:pt>
    <dgm:pt modelId="{CE0A2AAE-C0D9-4592-8D3E-16C5267790B1}" type="pres">
      <dgm:prSet presAssocID="{34A123BB-A7BB-4C19-AE46-503881563E3E}" presName="Name25" presStyleLbl="parChTrans1D1" presStyleIdx="0" presStyleCnt="2"/>
      <dgm:spPr/>
      <dgm:t>
        <a:bodyPr/>
        <a:lstStyle/>
        <a:p>
          <a:endParaRPr lang="ru-RU"/>
        </a:p>
      </dgm:t>
    </dgm:pt>
    <dgm:pt modelId="{9035D59D-F138-4ACA-AF34-00711C278BB8}" type="pres">
      <dgm:prSet presAssocID="{4B702916-8725-436A-82E8-A416DABC3DE6}" presName="node" presStyleCnt="0"/>
      <dgm:spPr/>
    </dgm:pt>
    <dgm:pt modelId="{AC3E8ED9-5F06-40EE-B190-E839EE3B353B}" type="pres">
      <dgm:prSet presAssocID="{4B702916-8725-436A-82E8-A416DABC3DE6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A6A6A5-B880-4ED1-B0DC-347825EE1FDC}" type="pres">
      <dgm:prSet presAssocID="{4B702916-8725-436A-82E8-A416DABC3DE6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4719E1-4F03-40CB-B01A-340B2F225650}" type="pres">
      <dgm:prSet presAssocID="{4E5BA91C-36D8-4A43-982C-C5AA68ED9157}" presName="Name25" presStyleLbl="parChTrans1D1" presStyleIdx="1" presStyleCnt="2"/>
      <dgm:spPr/>
      <dgm:t>
        <a:bodyPr/>
        <a:lstStyle/>
        <a:p>
          <a:endParaRPr lang="ru-RU"/>
        </a:p>
      </dgm:t>
    </dgm:pt>
    <dgm:pt modelId="{5027ADA1-284C-4F77-BAEA-621A9E1175FF}" type="pres">
      <dgm:prSet presAssocID="{4C71B292-7B23-4FB2-BE09-3CEF4DB44118}" presName="node" presStyleCnt="0"/>
      <dgm:spPr/>
    </dgm:pt>
    <dgm:pt modelId="{F0F333E8-8982-4A67-8A51-8DC9B84A87B0}" type="pres">
      <dgm:prSet presAssocID="{4C71B292-7B23-4FB2-BE09-3CEF4DB44118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91F83-A09D-40A1-876C-9E92552B9E6C}" type="pres">
      <dgm:prSet presAssocID="{4C71B292-7B23-4FB2-BE09-3CEF4DB44118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5AF25D-686D-46EC-B8BD-9992722805F8}" srcId="{77B99137-88AE-4044-86C1-FB1190332B93}" destId="{4C71B292-7B23-4FB2-BE09-3CEF4DB44118}" srcOrd="1" destOrd="0" parTransId="{4E5BA91C-36D8-4A43-982C-C5AA68ED9157}" sibTransId="{A7946156-6876-45FE-8D9D-930BD6C9DAA5}"/>
    <dgm:cxn modelId="{2D31254B-1F5D-4FBD-A0A1-4973CA882EE7}" type="presOf" srcId="{4C71B292-7B23-4FB2-BE09-3CEF4DB44118}" destId="{F0F333E8-8982-4A67-8A51-8DC9B84A87B0}" srcOrd="0" destOrd="0" presId="urn:microsoft.com/office/officeart/2005/8/layout/radial2"/>
    <dgm:cxn modelId="{6F5AC543-1F45-4195-9E4E-7C419E4874B0}" srcId="{77B99137-88AE-4044-86C1-FB1190332B93}" destId="{4B702916-8725-436A-82E8-A416DABC3DE6}" srcOrd="0" destOrd="0" parTransId="{34A123BB-A7BB-4C19-AE46-503881563E3E}" sibTransId="{B5F0195B-B629-49B3-ADE5-6316A55E2040}"/>
    <dgm:cxn modelId="{71B3E4DC-0288-495C-8E0A-765C09E4980F}" type="presOf" srcId="{34A123BB-A7BB-4C19-AE46-503881563E3E}" destId="{CE0A2AAE-C0D9-4592-8D3E-16C5267790B1}" srcOrd="0" destOrd="0" presId="urn:microsoft.com/office/officeart/2005/8/layout/radial2"/>
    <dgm:cxn modelId="{6724E80D-6539-40A7-856A-4FE81BDF4C49}" type="presOf" srcId="{4B702916-8725-436A-82E8-A416DABC3DE6}" destId="{AC3E8ED9-5F06-40EE-B190-E839EE3B353B}" srcOrd="0" destOrd="0" presId="urn:microsoft.com/office/officeart/2005/8/layout/radial2"/>
    <dgm:cxn modelId="{8F5A5062-1277-4257-81DA-8CE7CB1CC5CC}" type="presOf" srcId="{77B99137-88AE-4044-86C1-FB1190332B93}" destId="{53A3E99D-4B8E-4C71-A465-2768AA1F2A4D}" srcOrd="0" destOrd="0" presId="urn:microsoft.com/office/officeart/2005/8/layout/radial2"/>
    <dgm:cxn modelId="{AD6AB856-BA87-4BB9-BCB4-920EDDF72F15}" type="presOf" srcId="{4E5BA91C-36D8-4A43-982C-C5AA68ED9157}" destId="{504719E1-4F03-40CB-B01A-340B2F225650}" srcOrd="0" destOrd="0" presId="urn:microsoft.com/office/officeart/2005/8/layout/radial2"/>
    <dgm:cxn modelId="{E38C4CFA-A1F4-4A48-B136-FC46833D6A5E}" type="presParOf" srcId="{53A3E99D-4B8E-4C71-A465-2768AA1F2A4D}" destId="{EC45A102-10A1-4F44-8CC7-8A4D247E3E54}" srcOrd="0" destOrd="0" presId="urn:microsoft.com/office/officeart/2005/8/layout/radial2"/>
    <dgm:cxn modelId="{1D133B67-59BC-418C-BDF6-A8F007B047C8}" type="presParOf" srcId="{EC45A102-10A1-4F44-8CC7-8A4D247E3E54}" destId="{18FCFC00-9A8A-41A9-9094-80ECCCCBD9AE}" srcOrd="0" destOrd="0" presId="urn:microsoft.com/office/officeart/2005/8/layout/radial2"/>
    <dgm:cxn modelId="{3F35EE69-EEC5-4BD0-9AFE-860F3AE34ED2}" type="presParOf" srcId="{18FCFC00-9A8A-41A9-9094-80ECCCCBD9AE}" destId="{29DB4100-DB73-4351-91C5-84DC37BFF741}" srcOrd="0" destOrd="0" presId="urn:microsoft.com/office/officeart/2005/8/layout/radial2"/>
    <dgm:cxn modelId="{29D97D4F-6128-47CB-A2C1-EF7314F6A3F7}" type="presParOf" srcId="{18FCFC00-9A8A-41A9-9094-80ECCCCBD9AE}" destId="{7A20C63E-F9EC-4D08-9FA2-1462F570F8F1}" srcOrd="1" destOrd="0" presId="urn:microsoft.com/office/officeart/2005/8/layout/radial2"/>
    <dgm:cxn modelId="{1B0CA08F-A89B-41E2-BD65-0A9CE93C2726}" type="presParOf" srcId="{EC45A102-10A1-4F44-8CC7-8A4D247E3E54}" destId="{CE0A2AAE-C0D9-4592-8D3E-16C5267790B1}" srcOrd="1" destOrd="0" presId="urn:microsoft.com/office/officeart/2005/8/layout/radial2"/>
    <dgm:cxn modelId="{1710B15D-EEAB-4B33-B32E-1B3A4E678609}" type="presParOf" srcId="{EC45A102-10A1-4F44-8CC7-8A4D247E3E54}" destId="{9035D59D-F138-4ACA-AF34-00711C278BB8}" srcOrd="2" destOrd="0" presId="urn:microsoft.com/office/officeart/2005/8/layout/radial2"/>
    <dgm:cxn modelId="{C1803A64-D2D9-4AE0-BBC0-3675A22568D2}" type="presParOf" srcId="{9035D59D-F138-4ACA-AF34-00711C278BB8}" destId="{AC3E8ED9-5F06-40EE-B190-E839EE3B353B}" srcOrd="0" destOrd="0" presId="urn:microsoft.com/office/officeart/2005/8/layout/radial2"/>
    <dgm:cxn modelId="{2AAFC477-FF32-49D1-9471-FFB843319A2D}" type="presParOf" srcId="{9035D59D-F138-4ACA-AF34-00711C278BB8}" destId="{CEA6A6A5-B880-4ED1-B0DC-347825EE1FDC}" srcOrd="1" destOrd="0" presId="urn:microsoft.com/office/officeart/2005/8/layout/radial2"/>
    <dgm:cxn modelId="{35925C27-8D40-4BEC-9C67-51CEAD91D03E}" type="presParOf" srcId="{EC45A102-10A1-4F44-8CC7-8A4D247E3E54}" destId="{504719E1-4F03-40CB-B01A-340B2F225650}" srcOrd="3" destOrd="0" presId="urn:microsoft.com/office/officeart/2005/8/layout/radial2"/>
    <dgm:cxn modelId="{78A5A5B7-DDD9-4215-99C6-0481EA6A4845}" type="presParOf" srcId="{EC45A102-10A1-4F44-8CC7-8A4D247E3E54}" destId="{5027ADA1-284C-4F77-BAEA-621A9E1175FF}" srcOrd="4" destOrd="0" presId="urn:microsoft.com/office/officeart/2005/8/layout/radial2"/>
    <dgm:cxn modelId="{2BE2049E-D096-420A-BFB9-F74B215D2F89}" type="presParOf" srcId="{5027ADA1-284C-4F77-BAEA-621A9E1175FF}" destId="{F0F333E8-8982-4A67-8A51-8DC9B84A87B0}" srcOrd="0" destOrd="0" presId="urn:microsoft.com/office/officeart/2005/8/layout/radial2"/>
    <dgm:cxn modelId="{2440C609-5D0B-4C2E-A8DC-A08F9B1A2B68}" type="presParOf" srcId="{5027ADA1-284C-4F77-BAEA-621A9E1175FF}" destId="{5D691F83-A09D-40A1-876C-9E92552B9E6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1A53F5-A8D0-4811-9EFD-C21D0EC1BB09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16AB64-88C3-4CBE-AC99-9A9C2264E10B}">
      <dgm:prSet phldrT="[Текст]"/>
      <dgm:spPr/>
      <dgm:t>
        <a:bodyPr/>
        <a:lstStyle/>
        <a:p>
          <a:r>
            <a:rPr lang="en-US" dirty="0" smtClean="0"/>
            <a:t>A</a:t>
          </a:r>
          <a:endParaRPr lang="ru-RU" dirty="0"/>
        </a:p>
      </dgm:t>
    </dgm:pt>
    <dgm:pt modelId="{81310E48-458F-43B7-A3F2-ABFD672D5146}" type="parTrans" cxnId="{2FE80824-194E-4F16-BEAA-7C0AD630EFF8}">
      <dgm:prSet/>
      <dgm:spPr/>
      <dgm:t>
        <a:bodyPr/>
        <a:lstStyle/>
        <a:p>
          <a:endParaRPr lang="ru-RU"/>
        </a:p>
      </dgm:t>
    </dgm:pt>
    <dgm:pt modelId="{EA25278E-A7CE-4C37-94A4-7F2E423ADAA2}" type="sibTrans" cxnId="{2FE80824-194E-4F16-BEAA-7C0AD630EFF8}">
      <dgm:prSet/>
      <dgm:spPr/>
      <dgm:t>
        <a:bodyPr/>
        <a:lstStyle/>
        <a:p>
          <a:endParaRPr lang="ru-RU"/>
        </a:p>
      </dgm:t>
    </dgm:pt>
    <dgm:pt modelId="{5E89A6C4-9A62-4933-A25D-E13C28629429}">
      <dgm:prSet phldrT="[Текст]"/>
      <dgm:spPr/>
      <dgm:t>
        <a:bodyPr/>
        <a:lstStyle/>
        <a:p>
          <a:r>
            <a:rPr lang="en-US" dirty="0" smtClean="0"/>
            <a:t>B</a:t>
          </a:r>
          <a:endParaRPr lang="ru-RU" dirty="0"/>
        </a:p>
      </dgm:t>
    </dgm:pt>
    <dgm:pt modelId="{D2D17D7A-2E49-4CEB-8BAF-ED058583D7BF}" type="parTrans" cxnId="{C1303EF8-BA89-43E2-9E6B-2C1527E45075}">
      <dgm:prSet/>
      <dgm:spPr/>
      <dgm:t>
        <a:bodyPr/>
        <a:lstStyle/>
        <a:p>
          <a:endParaRPr lang="ru-RU"/>
        </a:p>
      </dgm:t>
    </dgm:pt>
    <dgm:pt modelId="{F451825D-9C2D-4A06-813B-B4B9E41C864A}" type="sibTrans" cxnId="{C1303EF8-BA89-43E2-9E6B-2C1527E45075}">
      <dgm:prSet/>
      <dgm:spPr/>
      <dgm:t>
        <a:bodyPr/>
        <a:lstStyle/>
        <a:p>
          <a:endParaRPr lang="ru-RU"/>
        </a:p>
      </dgm:t>
    </dgm:pt>
    <dgm:pt modelId="{400FD83B-7F75-4924-8AFE-C2F0BE5F60FE}">
      <dgm:prSet phldrT="[Текст]"/>
      <dgm:spPr/>
      <dgm:t>
        <a:bodyPr/>
        <a:lstStyle/>
        <a:p>
          <a:r>
            <a:rPr lang="en-US" dirty="0" smtClean="0"/>
            <a:t>C</a:t>
          </a:r>
          <a:endParaRPr lang="ru-RU" dirty="0"/>
        </a:p>
      </dgm:t>
    </dgm:pt>
    <dgm:pt modelId="{7BDF797B-4D2F-4254-A79A-545053354320}" type="parTrans" cxnId="{A0D49770-9693-4AC4-A93F-79B34B5B6E74}">
      <dgm:prSet/>
      <dgm:spPr/>
      <dgm:t>
        <a:bodyPr/>
        <a:lstStyle/>
        <a:p>
          <a:endParaRPr lang="ru-RU"/>
        </a:p>
      </dgm:t>
    </dgm:pt>
    <dgm:pt modelId="{52713EC5-CD33-469F-A589-959E0C0C4C96}" type="sibTrans" cxnId="{A0D49770-9693-4AC4-A93F-79B34B5B6E74}">
      <dgm:prSet/>
      <dgm:spPr/>
      <dgm:t>
        <a:bodyPr/>
        <a:lstStyle/>
        <a:p>
          <a:endParaRPr lang="ru-RU"/>
        </a:p>
      </dgm:t>
    </dgm:pt>
    <dgm:pt modelId="{2C41CDF6-9258-416F-AACE-36C2B8D01F3E}" type="pres">
      <dgm:prSet presAssocID="{871A53F5-A8D0-4811-9EFD-C21D0EC1BB0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182089-A0C3-47F7-97E7-A9DCD4E3B8E3}" type="pres">
      <dgm:prSet presAssocID="{7716AB64-88C3-4CBE-AC99-9A9C2264E10B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9799D-189F-47D9-9998-D90EFCE11B6E}" type="pres">
      <dgm:prSet presAssocID="{EA25278E-A7CE-4C37-94A4-7F2E423ADAA2}" presName="space" presStyleCnt="0"/>
      <dgm:spPr/>
    </dgm:pt>
    <dgm:pt modelId="{D6F7C514-65BE-485A-86CB-C90F67A1A339}" type="pres">
      <dgm:prSet presAssocID="{5E89A6C4-9A62-4933-A25D-E13C28629429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0D4CE-F10D-473E-9688-2997DF308EBD}" type="pres">
      <dgm:prSet presAssocID="{F451825D-9C2D-4A06-813B-B4B9E41C864A}" presName="space" presStyleCnt="0"/>
      <dgm:spPr/>
    </dgm:pt>
    <dgm:pt modelId="{CADBE4DE-9C2E-42C1-8B64-2AAA5A9AB7CC}" type="pres">
      <dgm:prSet presAssocID="{400FD83B-7F75-4924-8AFE-C2F0BE5F60FE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4E90BF-3E2C-4EB0-AF97-D960671F5CCF}" type="presOf" srcId="{871A53F5-A8D0-4811-9EFD-C21D0EC1BB09}" destId="{2C41CDF6-9258-416F-AACE-36C2B8D01F3E}" srcOrd="0" destOrd="0" presId="urn:microsoft.com/office/officeart/2005/8/layout/venn3"/>
    <dgm:cxn modelId="{2FE80824-194E-4F16-BEAA-7C0AD630EFF8}" srcId="{871A53F5-A8D0-4811-9EFD-C21D0EC1BB09}" destId="{7716AB64-88C3-4CBE-AC99-9A9C2264E10B}" srcOrd="0" destOrd="0" parTransId="{81310E48-458F-43B7-A3F2-ABFD672D5146}" sibTransId="{EA25278E-A7CE-4C37-94A4-7F2E423ADAA2}"/>
    <dgm:cxn modelId="{C1303EF8-BA89-43E2-9E6B-2C1527E45075}" srcId="{871A53F5-A8D0-4811-9EFD-C21D0EC1BB09}" destId="{5E89A6C4-9A62-4933-A25D-E13C28629429}" srcOrd="1" destOrd="0" parTransId="{D2D17D7A-2E49-4CEB-8BAF-ED058583D7BF}" sibTransId="{F451825D-9C2D-4A06-813B-B4B9E41C864A}"/>
    <dgm:cxn modelId="{B2731D9F-1D3F-4095-AAEB-9B1D429E7A88}" type="presOf" srcId="{400FD83B-7F75-4924-8AFE-C2F0BE5F60FE}" destId="{CADBE4DE-9C2E-42C1-8B64-2AAA5A9AB7CC}" srcOrd="0" destOrd="0" presId="urn:microsoft.com/office/officeart/2005/8/layout/venn3"/>
    <dgm:cxn modelId="{91326E4A-0015-4AFB-B16B-A47CDE66FDA7}" type="presOf" srcId="{5E89A6C4-9A62-4933-A25D-E13C28629429}" destId="{D6F7C514-65BE-485A-86CB-C90F67A1A339}" srcOrd="0" destOrd="0" presId="urn:microsoft.com/office/officeart/2005/8/layout/venn3"/>
    <dgm:cxn modelId="{FA82D0CE-D902-40AF-ACD7-9377FD57E13A}" type="presOf" srcId="{7716AB64-88C3-4CBE-AC99-9A9C2264E10B}" destId="{50182089-A0C3-47F7-97E7-A9DCD4E3B8E3}" srcOrd="0" destOrd="0" presId="urn:microsoft.com/office/officeart/2005/8/layout/venn3"/>
    <dgm:cxn modelId="{A0D49770-9693-4AC4-A93F-79B34B5B6E74}" srcId="{871A53F5-A8D0-4811-9EFD-C21D0EC1BB09}" destId="{400FD83B-7F75-4924-8AFE-C2F0BE5F60FE}" srcOrd="2" destOrd="0" parTransId="{7BDF797B-4D2F-4254-A79A-545053354320}" sibTransId="{52713EC5-CD33-469F-A589-959E0C0C4C96}"/>
    <dgm:cxn modelId="{680D4823-C47E-42B9-BEF2-A30307016405}" type="presParOf" srcId="{2C41CDF6-9258-416F-AACE-36C2B8D01F3E}" destId="{50182089-A0C3-47F7-97E7-A9DCD4E3B8E3}" srcOrd="0" destOrd="0" presId="urn:microsoft.com/office/officeart/2005/8/layout/venn3"/>
    <dgm:cxn modelId="{60A201D6-D4BC-48ED-B4FB-9E3D743752D6}" type="presParOf" srcId="{2C41CDF6-9258-416F-AACE-36C2B8D01F3E}" destId="{9219799D-189F-47D9-9998-D90EFCE11B6E}" srcOrd="1" destOrd="0" presId="urn:microsoft.com/office/officeart/2005/8/layout/venn3"/>
    <dgm:cxn modelId="{59481DCB-198B-40FF-9D28-883359DA3239}" type="presParOf" srcId="{2C41CDF6-9258-416F-AACE-36C2B8D01F3E}" destId="{D6F7C514-65BE-485A-86CB-C90F67A1A339}" srcOrd="2" destOrd="0" presId="urn:microsoft.com/office/officeart/2005/8/layout/venn3"/>
    <dgm:cxn modelId="{E8A91A76-03F2-4D8E-93EB-AA2F0F26D0D5}" type="presParOf" srcId="{2C41CDF6-9258-416F-AACE-36C2B8D01F3E}" destId="{A7D0D4CE-F10D-473E-9688-2997DF308EBD}" srcOrd="3" destOrd="0" presId="urn:microsoft.com/office/officeart/2005/8/layout/venn3"/>
    <dgm:cxn modelId="{4CF2624A-7DFF-4CC5-8F9B-51CF40D5341C}" type="presParOf" srcId="{2C41CDF6-9258-416F-AACE-36C2B8D01F3E}" destId="{CADBE4DE-9C2E-42C1-8B64-2AAA5A9AB7CC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98AB75-083A-47DC-A5E6-BC7BFBB93D6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D35811-1071-427D-A9F8-FAC0E342434B}">
      <dgm:prSet phldrT="[Текст]"/>
      <dgm:spPr/>
      <dgm:t>
        <a:bodyPr/>
        <a:lstStyle/>
        <a:p>
          <a:r>
            <a:rPr lang="ru-RU" dirty="0" smtClean="0"/>
            <a:t>Рыбы</a:t>
          </a:r>
          <a:endParaRPr lang="ru-RU" dirty="0"/>
        </a:p>
      </dgm:t>
    </dgm:pt>
    <dgm:pt modelId="{CDBC823E-1C69-4416-BB27-8252F986C8E0}" type="parTrans" cxnId="{6193F132-9E15-4010-A5B0-B7F773BA0C01}">
      <dgm:prSet/>
      <dgm:spPr/>
      <dgm:t>
        <a:bodyPr/>
        <a:lstStyle/>
        <a:p>
          <a:endParaRPr lang="ru-RU"/>
        </a:p>
      </dgm:t>
    </dgm:pt>
    <dgm:pt modelId="{288C4F5E-D3C6-48C2-992C-29693388A68A}" type="sibTrans" cxnId="{6193F132-9E15-4010-A5B0-B7F773BA0C01}">
      <dgm:prSet/>
      <dgm:spPr/>
      <dgm:t>
        <a:bodyPr/>
        <a:lstStyle/>
        <a:p>
          <a:endParaRPr lang="ru-RU"/>
        </a:p>
      </dgm:t>
    </dgm:pt>
    <dgm:pt modelId="{C1D5D22D-70E7-49A2-8427-EA6A13AA47F7}">
      <dgm:prSet phldrT="[Текст]"/>
      <dgm:spPr/>
      <dgm:t>
        <a:bodyPr/>
        <a:lstStyle/>
        <a:p>
          <a:r>
            <a:rPr lang="ru-RU" dirty="0" smtClean="0"/>
            <a:t>Земноводные</a:t>
          </a:r>
          <a:endParaRPr lang="ru-RU" dirty="0"/>
        </a:p>
      </dgm:t>
    </dgm:pt>
    <dgm:pt modelId="{187AAC48-49C9-4D08-ADA9-31118EEB0AAA}" type="parTrans" cxnId="{B0A2A610-5C49-4A1B-A90E-F8CF2041C78B}">
      <dgm:prSet/>
      <dgm:spPr/>
      <dgm:t>
        <a:bodyPr/>
        <a:lstStyle/>
        <a:p>
          <a:endParaRPr lang="ru-RU"/>
        </a:p>
      </dgm:t>
    </dgm:pt>
    <dgm:pt modelId="{E661C3AF-1328-4BD0-8D0E-DF2383555E1A}" type="sibTrans" cxnId="{B0A2A610-5C49-4A1B-A90E-F8CF2041C78B}">
      <dgm:prSet/>
      <dgm:spPr/>
      <dgm:t>
        <a:bodyPr/>
        <a:lstStyle/>
        <a:p>
          <a:endParaRPr lang="ru-RU"/>
        </a:p>
      </dgm:t>
    </dgm:pt>
    <dgm:pt modelId="{07633517-B261-4B73-BC9B-C78445E67E4B}">
      <dgm:prSet phldrT="[Текст]"/>
      <dgm:spPr/>
      <dgm:t>
        <a:bodyPr/>
        <a:lstStyle/>
        <a:p>
          <a:r>
            <a:rPr lang="ru-RU" dirty="0" err="1" smtClean="0"/>
            <a:t>Пресмыкающие</a:t>
          </a:r>
          <a:endParaRPr lang="ru-RU" dirty="0"/>
        </a:p>
      </dgm:t>
    </dgm:pt>
    <dgm:pt modelId="{8D256688-5448-406E-9154-DEEF2839B070}" type="parTrans" cxnId="{EB9BEBDD-D7A4-46BB-9D30-A3CCF6FDF718}">
      <dgm:prSet/>
      <dgm:spPr/>
      <dgm:t>
        <a:bodyPr/>
        <a:lstStyle/>
        <a:p>
          <a:endParaRPr lang="ru-RU"/>
        </a:p>
      </dgm:t>
    </dgm:pt>
    <dgm:pt modelId="{B9619B64-6FA6-4910-8DBF-306C992100F1}" type="sibTrans" cxnId="{EB9BEBDD-D7A4-46BB-9D30-A3CCF6FDF718}">
      <dgm:prSet/>
      <dgm:spPr/>
      <dgm:t>
        <a:bodyPr/>
        <a:lstStyle/>
        <a:p>
          <a:endParaRPr lang="ru-RU"/>
        </a:p>
      </dgm:t>
    </dgm:pt>
    <dgm:pt modelId="{CFEB2B36-04A4-45C3-A015-D484CB78ACB4}">
      <dgm:prSet/>
      <dgm:spPr/>
      <dgm:t>
        <a:bodyPr/>
        <a:lstStyle/>
        <a:p>
          <a:r>
            <a:rPr lang="ru-RU" dirty="0" smtClean="0"/>
            <a:t>Приматы</a:t>
          </a:r>
          <a:endParaRPr lang="ru-RU" dirty="0"/>
        </a:p>
      </dgm:t>
    </dgm:pt>
    <dgm:pt modelId="{C4E9D128-7F84-4244-8CA5-0ABF794FE388}" type="parTrans" cxnId="{CA279A24-0E9D-4D44-8F93-D0BC6D8C8529}">
      <dgm:prSet/>
      <dgm:spPr/>
      <dgm:t>
        <a:bodyPr/>
        <a:lstStyle/>
        <a:p>
          <a:endParaRPr lang="ru-RU"/>
        </a:p>
      </dgm:t>
    </dgm:pt>
    <dgm:pt modelId="{2FF4E7D3-2879-4F15-A85D-BEA5D7A13392}" type="sibTrans" cxnId="{CA279A24-0E9D-4D44-8F93-D0BC6D8C8529}">
      <dgm:prSet/>
      <dgm:spPr/>
      <dgm:t>
        <a:bodyPr/>
        <a:lstStyle/>
        <a:p>
          <a:endParaRPr lang="ru-RU"/>
        </a:p>
      </dgm:t>
    </dgm:pt>
    <dgm:pt modelId="{636B13B8-99C6-44AA-A921-EC6BA383214F}">
      <dgm:prSet/>
      <dgm:spPr/>
      <dgm:t>
        <a:bodyPr/>
        <a:lstStyle/>
        <a:p>
          <a:r>
            <a:rPr lang="ru-RU" dirty="0" smtClean="0"/>
            <a:t>Млекопитающие</a:t>
          </a:r>
          <a:endParaRPr lang="ru-RU" dirty="0"/>
        </a:p>
      </dgm:t>
    </dgm:pt>
    <dgm:pt modelId="{FE2FCD41-ACFC-467C-836A-E10209DF4921}" type="parTrans" cxnId="{3D971CEE-427B-416A-AB4C-F567D1C176F4}">
      <dgm:prSet/>
      <dgm:spPr/>
      <dgm:t>
        <a:bodyPr/>
        <a:lstStyle/>
        <a:p>
          <a:endParaRPr lang="ru-RU"/>
        </a:p>
      </dgm:t>
    </dgm:pt>
    <dgm:pt modelId="{557B268A-AC0E-487F-8B0A-2ACE6E2EAD09}" type="sibTrans" cxnId="{3D971CEE-427B-416A-AB4C-F567D1C176F4}">
      <dgm:prSet/>
      <dgm:spPr/>
      <dgm:t>
        <a:bodyPr/>
        <a:lstStyle/>
        <a:p>
          <a:endParaRPr lang="ru-RU"/>
        </a:p>
      </dgm:t>
    </dgm:pt>
    <dgm:pt modelId="{EDBB9FB9-ECC0-4D24-BAAF-3CC21D9FC15B}">
      <dgm:prSet/>
      <dgm:spPr/>
      <dgm:t>
        <a:bodyPr/>
        <a:lstStyle/>
        <a:p>
          <a:r>
            <a:rPr lang="ru-RU" dirty="0" smtClean="0"/>
            <a:t>Птицы</a:t>
          </a:r>
          <a:endParaRPr lang="ru-RU" dirty="0"/>
        </a:p>
      </dgm:t>
    </dgm:pt>
    <dgm:pt modelId="{E369462F-878C-421E-AA12-BDF741C17D26}" type="parTrans" cxnId="{60ECD2FB-B221-46AE-9BF4-AA70FB69D8F5}">
      <dgm:prSet/>
      <dgm:spPr/>
      <dgm:t>
        <a:bodyPr/>
        <a:lstStyle/>
        <a:p>
          <a:endParaRPr lang="ru-RU"/>
        </a:p>
      </dgm:t>
    </dgm:pt>
    <dgm:pt modelId="{81300564-27D2-48BD-BEF8-60801A18DC72}" type="sibTrans" cxnId="{60ECD2FB-B221-46AE-9BF4-AA70FB69D8F5}">
      <dgm:prSet/>
      <dgm:spPr/>
      <dgm:t>
        <a:bodyPr/>
        <a:lstStyle/>
        <a:p>
          <a:endParaRPr lang="ru-RU"/>
        </a:p>
      </dgm:t>
    </dgm:pt>
    <dgm:pt modelId="{A60EBCC4-3FD1-4C97-837B-36C2DFC3A2D8}" type="pres">
      <dgm:prSet presAssocID="{F598AB75-083A-47DC-A5E6-BC7BFBB93D6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A5DF59-7474-402C-B289-A87349D5943F}" type="pres">
      <dgm:prSet presAssocID="{C1D35811-1071-427D-A9F8-FAC0E342434B}" presName="hierRoot1" presStyleCnt="0"/>
      <dgm:spPr/>
    </dgm:pt>
    <dgm:pt modelId="{B87051B4-297D-42E3-804B-C74B24296B52}" type="pres">
      <dgm:prSet presAssocID="{C1D35811-1071-427D-A9F8-FAC0E342434B}" presName="composite" presStyleCnt="0"/>
      <dgm:spPr/>
    </dgm:pt>
    <dgm:pt modelId="{7D8AB9C5-6134-4506-A8AE-872BB2708646}" type="pres">
      <dgm:prSet presAssocID="{C1D35811-1071-427D-A9F8-FAC0E342434B}" presName="background" presStyleLbl="node0" presStyleIdx="0" presStyleCnt="1"/>
      <dgm:spPr/>
    </dgm:pt>
    <dgm:pt modelId="{2235BF45-1C7E-4BF7-AD92-8C02746452D0}" type="pres">
      <dgm:prSet presAssocID="{C1D35811-1071-427D-A9F8-FAC0E342434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A06B41-B8B9-411A-967E-010E3CE22EC5}" type="pres">
      <dgm:prSet presAssocID="{C1D35811-1071-427D-A9F8-FAC0E342434B}" presName="hierChild2" presStyleCnt="0"/>
      <dgm:spPr/>
    </dgm:pt>
    <dgm:pt modelId="{22A8B08E-A6C7-48D9-86AD-FA5853D53CD6}" type="pres">
      <dgm:prSet presAssocID="{187AAC48-49C9-4D08-ADA9-31118EEB0AAA}" presName="Name10" presStyleLbl="parChTrans1D2" presStyleIdx="0" presStyleCnt="1"/>
      <dgm:spPr/>
      <dgm:t>
        <a:bodyPr/>
        <a:lstStyle/>
        <a:p>
          <a:endParaRPr lang="ru-RU"/>
        </a:p>
      </dgm:t>
    </dgm:pt>
    <dgm:pt modelId="{B7CAD195-B27F-46A6-B5D9-978DD2342248}" type="pres">
      <dgm:prSet presAssocID="{C1D5D22D-70E7-49A2-8427-EA6A13AA47F7}" presName="hierRoot2" presStyleCnt="0"/>
      <dgm:spPr/>
    </dgm:pt>
    <dgm:pt modelId="{05D781CD-41BE-4CCA-B37E-DB5BC1858931}" type="pres">
      <dgm:prSet presAssocID="{C1D5D22D-70E7-49A2-8427-EA6A13AA47F7}" presName="composite2" presStyleCnt="0"/>
      <dgm:spPr/>
    </dgm:pt>
    <dgm:pt modelId="{D18600BC-1E82-4950-9E9A-9CB98911B93F}" type="pres">
      <dgm:prSet presAssocID="{C1D5D22D-70E7-49A2-8427-EA6A13AA47F7}" presName="background2" presStyleLbl="node2" presStyleIdx="0" presStyleCnt="1"/>
      <dgm:spPr/>
    </dgm:pt>
    <dgm:pt modelId="{3CA18692-62CB-4D45-8A62-B785FE9BB2FB}" type="pres">
      <dgm:prSet presAssocID="{C1D5D22D-70E7-49A2-8427-EA6A13AA47F7}" presName="text2" presStyleLbl="fgAcc2" presStyleIdx="0" presStyleCnt="1" custLinFactNeighborX="788" custLinFactNeighborY="6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7EB1E8-BFBD-437C-A5C4-3EA88915FCE7}" type="pres">
      <dgm:prSet presAssocID="{C1D5D22D-70E7-49A2-8427-EA6A13AA47F7}" presName="hierChild3" presStyleCnt="0"/>
      <dgm:spPr/>
    </dgm:pt>
    <dgm:pt modelId="{1961FBD7-6535-4F74-A14C-2C3645D7DB0E}" type="pres">
      <dgm:prSet presAssocID="{8D256688-5448-406E-9154-DEEF2839B070}" presName="Name17" presStyleLbl="parChTrans1D3" presStyleIdx="0" presStyleCnt="1"/>
      <dgm:spPr/>
      <dgm:t>
        <a:bodyPr/>
        <a:lstStyle/>
        <a:p>
          <a:endParaRPr lang="ru-RU"/>
        </a:p>
      </dgm:t>
    </dgm:pt>
    <dgm:pt modelId="{33BBF7E3-82DC-49B7-8A21-C4638D6E581C}" type="pres">
      <dgm:prSet presAssocID="{07633517-B261-4B73-BC9B-C78445E67E4B}" presName="hierRoot3" presStyleCnt="0"/>
      <dgm:spPr/>
    </dgm:pt>
    <dgm:pt modelId="{884BBB48-AFA8-48CC-96C2-B61DB2D09C50}" type="pres">
      <dgm:prSet presAssocID="{07633517-B261-4B73-BC9B-C78445E67E4B}" presName="composite3" presStyleCnt="0"/>
      <dgm:spPr/>
    </dgm:pt>
    <dgm:pt modelId="{801779EC-4ED6-4ED4-9776-9FC5D0AE641D}" type="pres">
      <dgm:prSet presAssocID="{07633517-B261-4B73-BC9B-C78445E67E4B}" presName="background3" presStyleLbl="node3" presStyleIdx="0" presStyleCnt="1"/>
      <dgm:spPr/>
    </dgm:pt>
    <dgm:pt modelId="{06DAD669-CA6A-4560-A013-F7CEF7C28CED}" type="pres">
      <dgm:prSet presAssocID="{07633517-B261-4B73-BC9B-C78445E67E4B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EA8453-5724-4B33-97F8-0F2CA0981AFF}" type="pres">
      <dgm:prSet presAssocID="{07633517-B261-4B73-BC9B-C78445E67E4B}" presName="hierChild4" presStyleCnt="0"/>
      <dgm:spPr/>
    </dgm:pt>
    <dgm:pt modelId="{950571A6-F280-41E3-8E0D-39C196CD29A2}" type="pres">
      <dgm:prSet presAssocID="{FE2FCD41-ACFC-467C-836A-E10209DF4921}" presName="Name23" presStyleLbl="parChTrans1D4" presStyleIdx="0" presStyleCnt="3"/>
      <dgm:spPr/>
      <dgm:t>
        <a:bodyPr/>
        <a:lstStyle/>
        <a:p>
          <a:endParaRPr lang="ru-RU"/>
        </a:p>
      </dgm:t>
    </dgm:pt>
    <dgm:pt modelId="{32609222-AD3D-4CB3-B003-00A51D2F67D3}" type="pres">
      <dgm:prSet presAssocID="{636B13B8-99C6-44AA-A921-EC6BA383214F}" presName="hierRoot4" presStyleCnt="0"/>
      <dgm:spPr/>
    </dgm:pt>
    <dgm:pt modelId="{C73FF7F4-08CF-4DDA-9FDD-58B0FDD465DC}" type="pres">
      <dgm:prSet presAssocID="{636B13B8-99C6-44AA-A921-EC6BA383214F}" presName="composite4" presStyleCnt="0"/>
      <dgm:spPr/>
    </dgm:pt>
    <dgm:pt modelId="{0A473255-27E7-488C-B23D-722B3E366F7A}" type="pres">
      <dgm:prSet presAssocID="{636B13B8-99C6-44AA-A921-EC6BA383214F}" presName="background4" presStyleLbl="node4" presStyleIdx="0" presStyleCnt="3"/>
      <dgm:spPr/>
    </dgm:pt>
    <dgm:pt modelId="{A53484C7-C92E-4DB9-90F2-9BCD65A7B27D}" type="pres">
      <dgm:prSet presAssocID="{636B13B8-99C6-44AA-A921-EC6BA383214F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C31034-EB35-4443-936A-379C9F002C67}" type="pres">
      <dgm:prSet presAssocID="{636B13B8-99C6-44AA-A921-EC6BA383214F}" presName="hierChild5" presStyleCnt="0"/>
      <dgm:spPr/>
    </dgm:pt>
    <dgm:pt modelId="{6F20E92D-0D34-4EA3-9446-1A8747FE6362}" type="pres">
      <dgm:prSet presAssocID="{C4E9D128-7F84-4244-8CA5-0ABF794FE388}" presName="Name23" presStyleLbl="parChTrans1D4" presStyleIdx="1" presStyleCnt="3"/>
      <dgm:spPr/>
      <dgm:t>
        <a:bodyPr/>
        <a:lstStyle/>
        <a:p>
          <a:endParaRPr lang="ru-RU"/>
        </a:p>
      </dgm:t>
    </dgm:pt>
    <dgm:pt modelId="{3BCBA629-A803-43EC-8C66-21EC615A3CC7}" type="pres">
      <dgm:prSet presAssocID="{CFEB2B36-04A4-45C3-A015-D484CB78ACB4}" presName="hierRoot4" presStyleCnt="0"/>
      <dgm:spPr/>
    </dgm:pt>
    <dgm:pt modelId="{914329F3-AAAA-47DD-ADAA-1CE5A891103A}" type="pres">
      <dgm:prSet presAssocID="{CFEB2B36-04A4-45C3-A015-D484CB78ACB4}" presName="composite4" presStyleCnt="0"/>
      <dgm:spPr/>
    </dgm:pt>
    <dgm:pt modelId="{E0D04213-47B6-4B4A-B5DA-9B416C9B03E9}" type="pres">
      <dgm:prSet presAssocID="{CFEB2B36-04A4-45C3-A015-D484CB78ACB4}" presName="background4" presStyleLbl="node4" presStyleIdx="1" presStyleCnt="3"/>
      <dgm:spPr/>
    </dgm:pt>
    <dgm:pt modelId="{A7EB992D-DEDA-4E9F-99DF-9902F213AAD0}" type="pres">
      <dgm:prSet presAssocID="{CFEB2B36-04A4-45C3-A015-D484CB78ACB4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A21B9E-770A-471F-8BF8-76B7489DEBD4}" type="pres">
      <dgm:prSet presAssocID="{CFEB2B36-04A4-45C3-A015-D484CB78ACB4}" presName="hierChild5" presStyleCnt="0"/>
      <dgm:spPr/>
    </dgm:pt>
    <dgm:pt modelId="{036F176C-C540-4BBC-B78E-506DBDED052D}" type="pres">
      <dgm:prSet presAssocID="{E369462F-878C-421E-AA12-BDF741C17D26}" presName="Name23" presStyleLbl="parChTrans1D4" presStyleIdx="2" presStyleCnt="3"/>
      <dgm:spPr/>
      <dgm:t>
        <a:bodyPr/>
        <a:lstStyle/>
        <a:p>
          <a:endParaRPr lang="ru-RU"/>
        </a:p>
      </dgm:t>
    </dgm:pt>
    <dgm:pt modelId="{A6DA1CD3-019B-4633-AE80-4188EC4A60CD}" type="pres">
      <dgm:prSet presAssocID="{EDBB9FB9-ECC0-4D24-BAAF-3CC21D9FC15B}" presName="hierRoot4" presStyleCnt="0"/>
      <dgm:spPr/>
    </dgm:pt>
    <dgm:pt modelId="{446B158E-D76E-4455-B650-0C609EEBD891}" type="pres">
      <dgm:prSet presAssocID="{EDBB9FB9-ECC0-4D24-BAAF-3CC21D9FC15B}" presName="composite4" presStyleCnt="0"/>
      <dgm:spPr/>
    </dgm:pt>
    <dgm:pt modelId="{D76B918B-8E1A-470D-BC6F-CEEAE55A4F34}" type="pres">
      <dgm:prSet presAssocID="{EDBB9FB9-ECC0-4D24-BAAF-3CC21D9FC15B}" presName="background4" presStyleLbl="node4" presStyleIdx="2" presStyleCnt="3"/>
      <dgm:spPr/>
    </dgm:pt>
    <dgm:pt modelId="{7D17A6E5-AC28-4C23-9B47-16D12ACDD125}" type="pres">
      <dgm:prSet presAssocID="{EDBB9FB9-ECC0-4D24-BAAF-3CC21D9FC15B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602DAF-C678-4CCA-B0DD-B2B88F8D4378}" type="pres">
      <dgm:prSet presAssocID="{EDBB9FB9-ECC0-4D24-BAAF-3CC21D9FC15B}" presName="hierChild5" presStyleCnt="0"/>
      <dgm:spPr/>
    </dgm:pt>
  </dgm:ptLst>
  <dgm:cxnLst>
    <dgm:cxn modelId="{FF2B89DA-AF17-47B7-A102-5B8E02EB7546}" type="presOf" srcId="{F598AB75-083A-47DC-A5E6-BC7BFBB93D60}" destId="{A60EBCC4-3FD1-4C97-837B-36C2DFC3A2D8}" srcOrd="0" destOrd="0" presId="urn:microsoft.com/office/officeart/2005/8/layout/hierarchy1"/>
    <dgm:cxn modelId="{60ECD2FB-B221-46AE-9BF4-AA70FB69D8F5}" srcId="{07633517-B261-4B73-BC9B-C78445E67E4B}" destId="{EDBB9FB9-ECC0-4D24-BAAF-3CC21D9FC15B}" srcOrd="1" destOrd="0" parTransId="{E369462F-878C-421E-AA12-BDF741C17D26}" sibTransId="{81300564-27D2-48BD-BEF8-60801A18DC72}"/>
    <dgm:cxn modelId="{7E9A8627-6D84-40D9-B459-63EB52BE060E}" type="presOf" srcId="{187AAC48-49C9-4D08-ADA9-31118EEB0AAA}" destId="{22A8B08E-A6C7-48D9-86AD-FA5853D53CD6}" srcOrd="0" destOrd="0" presId="urn:microsoft.com/office/officeart/2005/8/layout/hierarchy1"/>
    <dgm:cxn modelId="{6193F132-9E15-4010-A5B0-B7F773BA0C01}" srcId="{F598AB75-083A-47DC-A5E6-BC7BFBB93D60}" destId="{C1D35811-1071-427D-A9F8-FAC0E342434B}" srcOrd="0" destOrd="0" parTransId="{CDBC823E-1C69-4416-BB27-8252F986C8E0}" sibTransId="{288C4F5E-D3C6-48C2-992C-29693388A68A}"/>
    <dgm:cxn modelId="{722DAF85-38C8-46C6-8E02-99C19E39A8C5}" type="presOf" srcId="{EDBB9FB9-ECC0-4D24-BAAF-3CC21D9FC15B}" destId="{7D17A6E5-AC28-4C23-9B47-16D12ACDD125}" srcOrd="0" destOrd="0" presId="urn:microsoft.com/office/officeart/2005/8/layout/hierarchy1"/>
    <dgm:cxn modelId="{B0A2A610-5C49-4A1B-A90E-F8CF2041C78B}" srcId="{C1D35811-1071-427D-A9F8-FAC0E342434B}" destId="{C1D5D22D-70E7-49A2-8427-EA6A13AA47F7}" srcOrd="0" destOrd="0" parTransId="{187AAC48-49C9-4D08-ADA9-31118EEB0AAA}" sibTransId="{E661C3AF-1328-4BD0-8D0E-DF2383555E1A}"/>
    <dgm:cxn modelId="{C72CF216-0E59-4B58-B19E-D9875DCE23D7}" type="presOf" srcId="{FE2FCD41-ACFC-467C-836A-E10209DF4921}" destId="{950571A6-F280-41E3-8E0D-39C196CD29A2}" srcOrd="0" destOrd="0" presId="urn:microsoft.com/office/officeart/2005/8/layout/hierarchy1"/>
    <dgm:cxn modelId="{F3A54B1A-91FB-4E84-A66C-D10BD09A0858}" type="presOf" srcId="{C1D35811-1071-427D-A9F8-FAC0E342434B}" destId="{2235BF45-1C7E-4BF7-AD92-8C02746452D0}" srcOrd="0" destOrd="0" presId="urn:microsoft.com/office/officeart/2005/8/layout/hierarchy1"/>
    <dgm:cxn modelId="{2F919C83-7F67-4592-AF86-FBA45248C8D8}" type="presOf" srcId="{07633517-B261-4B73-BC9B-C78445E67E4B}" destId="{06DAD669-CA6A-4560-A013-F7CEF7C28CED}" srcOrd="0" destOrd="0" presId="urn:microsoft.com/office/officeart/2005/8/layout/hierarchy1"/>
    <dgm:cxn modelId="{544BD51E-BD46-4B8F-B552-F823555DA7BC}" type="presOf" srcId="{E369462F-878C-421E-AA12-BDF741C17D26}" destId="{036F176C-C540-4BBC-B78E-506DBDED052D}" srcOrd="0" destOrd="0" presId="urn:microsoft.com/office/officeart/2005/8/layout/hierarchy1"/>
    <dgm:cxn modelId="{9559F391-1259-4EAB-82C1-C9A44558378D}" type="presOf" srcId="{636B13B8-99C6-44AA-A921-EC6BA383214F}" destId="{A53484C7-C92E-4DB9-90F2-9BCD65A7B27D}" srcOrd="0" destOrd="0" presId="urn:microsoft.com/office/officeart/2005/8/layout/hierarchy1"/>
    <dgm:cxn modelId="{C1797A79-DF2D-4736-8942-1F225DD82825}" type="presOf" srcId="{C4E9D128-7F84-4244-8CA5-0ABF794FE388}" destId="{6F20E92D-0D34-4EA3-9446-1A8747FE6362}" srcOrd="0" destOrd="0" presId="urn:microsoft.com/office/officeart/2005/8/layout/hierarchy1"/>
    <dgm:cxn modelId="{20DB0AF9-C0FD-4908-8C6F-1306320C89AA}" type="presOf" srcId="{8D256688-5448-406E-9154-DEEF2839B070}" destId="{1961FBD7-6535-4F74-A14C-2C3645D7DB0E}" srcOrd="0" destOrd="0" presId="urn:microsoft.com/office/officeart/2005/8/layout/hierarchy1"/>
    <dgm:cxn modelId="{7BF3AAA8-74F5-473D-B102-ED89B90F6BF4}" type="presOf" srcId="{CFEB2B36-04A4-45C3-A015-D484CB78ACB4}" destId="{A7EB992D-DEDA-4E9F-99DF-9902F213AAD0}" srcOrd="0" destOrd="0" presId="urn:microsoft.com/office/officeart/2005/8/layout/hierarchy1"/>
    <dgm:cxn modelId="{BA441F7B-CF0D-4D0E-B2D9-D70C2336CB22}" type="presOf" srcId="{C1D5D22D-70E7-49A2-8427-EA6A13AA47F7}" destId="{3CA18692-62CB-4D45-8A62-B785FE9BB2FB}" srcOrd="0" destOrd="0" presId="urn:microsoft.com/office/officeart/2005/8/layout/hierarchy1"/>
    <dgm:cxn modelId="{CA279A24-0E9D-4D44-8F93-D0BC6D8C8529}" srcId="{636B13B8-99C6-44AA-A921-EC6BA383214F}" destId="{CFEB2B36-04A4-45C3-A015-D484CB78ACB4}" srcOrd="0" destOrd="0" parTransId="{C4E9D128-7F84-4244-8CA5-0ABF794FE388}" sibTransId="{2FF4E7D3-2879-4F15-A85D-BEA5D7A13392}"/>
    <dgm:cxn modelId="{3D971CEE-427B-416A-AB4C-F567D1C176F4}" srcId="{07633517-B261-4B73-BC9B-C78445E67E4B}" destId="{636B13B8-99C6-44AA-A921-EC6BA383214F}" srcOrd="0" destOrd="0" parTransId="{FE2FCD41-ACFC-467C-836A-E10209DF4921}" sibTransId="{557B268A-AC0E-487F-8B0A-2ACE6E2EAD09}"/>
    <dgm:cxn modelId="{EB9BEBDD-D7A4-46BB-9D30-A3CCF6FDF718}" srcId="{C1D5D22D-70E7-49A2-8427-EA6A13AA47F7}" destId="{07633517-B261-4B73-BC9B-C78445E67E4B}" srcOrd="0" destOrd="0" parTransId="{8D256688-5448-406E-9154-DEEF2839B070}" sibTransId="{B9619B64-6FA6-4910-8DBF-306C992100F1}"/>
    <dgm:cxn modelId="{1944C1A5-22CE-467F-9FB8-EA0010455AFE}" type="presParOf" srcId="{A60EBCC4-3FD1-4C97-837B-36C2DFC3A2D8}" destId="{D5A5DF59-7474-402C-B289-A87349D5943F}" srcOrd="0" destOrd="0" presId="urn:microsoft.com/office/officeart/2005/8/layout/hierarchy1"/>
    <dgm:cxn modelId="{61DFF4BF-F557-4DE2-AF28-CD478630B09E}" type="presParOf" srcId="{D5A5DF59-7474-402C-B289-A87349D5943F}" destId="{B87051B4-297D-42E3-804B-C74B24296B52}" srcOrd="0" destOrd="0" presId="urn:microsoft.com/office/officeart/2005/8/layout/hierarchy1"/>
    <dgm:cxn modelId="{771B0844-67F0-4823-B1AD-02876D7E3BBD}" type="presParOf" srcId="{B87051B4-297D-42E3-804B-C74B24296B52}" destId="{7D8AB9C5-6134-4506-A8AE-872BB2708646}" srcOrd="0" destOrd="0" presId="urn:microsoft.com/office/officeart/2005/8/layout/hierarchy1"/>
    <dgm:cxn modelId="{2597F63C-FCF9-4A58-B14D-56E0E9318D39}" type="presParOf" srcId="{B87051B4-297D-42E3-804B-C74B24296B52}" destId="{2235BF45-1C7E-4BF7-AD92-8C02746452D0}" srcOrd="1" destOrd="0" presId="urn:microsoft.com/office/officeart/2005/8/layout/hierarchy1"/>
    <dgm:cxn modelId="{6BBB2FBE-E9EC-42FF-9E00-5F1A45A51D39}" type="presParOf" srcId="{D5A5DF59-7474-402C-B289-A87349D5943F}" destId="{B6A06B41-B8B9-411A-967E-010E3CE22EC5}" srcOrd="1" destOrd="0" presId="urn:microsoft.com/office/officeart/2005/8/layout/hierarchy1"/>
    <dgm:cxn modelId="{2E722E0B-1A92-4E81-933E-FEF07068FF27}" type="presParOf" srcId="{B6A06B41-B8B9-411A-967E-010E3CE22EC5}" destId="{22A8B08E-A6C7-48D9-86AD-FA5853D53CD6}" srcOrd="0" destOrd="0" presId="urn:microsoft.com/office/officeart/2005/8/layout/hierarchy1"/>
    <dgm:cxn modelId="{7E73B299-F816-4FB5-A66D-5998973ACA99}" type="presParOf" srcId="{B6A06B41-B8B9-411A-967E-010E3CE22EC5}" destId="{B7CAD195-B27F-46A6-B5D9-978DD2342248}" srcOrd="1" destOrd="0" presId="urn:microsoft.com/office/officeart/2005/8/layout/hierarchy1"/>
    <dgm:cxn modelId="{5C83597E-D438-4C18-8A42-6F6CA6699A4F}" type="presParOf" srcId="{B7CAD195-B27F-46A6-B5D9-978DD2342248}" destId="{05D781CD-41BE-4CCA-B37E-DB5BC1858931}" srcOrd="0" destOrd="0" presId="urn:microsoft.com/office/officeart/2005/8/layout/hierarchy1"/>
    <dgm:cxn modelId="{B4EEF5F4-ED47-496E-B17E-3ECE2A94A849}" type="presParOf" srcId="{05D781CD-41BE-4CCA-B37E-DB5BC1858931}" destId="{D18600BC-1E82-4950-9E9A-9CB98911B93F}" srcOrd="0" destOrd="0" presId="urn:microsoft.com/office/officeart/2005/8/layout/hierarchy1"/>
    <dgm:cxn modelId="{E6EAF1E9-9BCF-4DF0-9ED8-3FA3BB7AF25A}" type="presParOf" srcId="{05D781CD-41BE-4CCA-B37E-DB5BC1858931}" destId="{3CA18692-62CB-4D45-8A62-B785FE9BB2FB}" srcOrd="1" destOrd="0" presId="urn:microsoft.com/office/officeart/2005/8/layout/hierarchy1"/>
    <dgm:cxn modelId="{A80B558C-6547-4EC6-83B1-2A33F49D02F7}" type="presParOf" srcId="{B7CAD195-B27F-46A6-B5D9-978DD2342248}" destId="{BB7EB1E8-BFBD-437C-A5C4-3EA88915FCE7}" srcOrd="1" destOrd="0" presId="urn:microsoft.com/office/officeart/2005/8/layout/hierarchy1"/>
    <dgm:cxn modelId="{10EA0808-DA3D-4FAE-ABF5-E5C1A1E392EB}" type="presParOf" srcId="{BB7EB1E8-BFBD-437C-A5C4-3EA88915FCE7}" destId="{1961FBD7-6535-4F74-A14C-2C3645D7DB0E}" srcOrd="0" destOrd="0" presId="urn:microsoft.com/office/officeart/2005/8/layout/hierarchy1"/>
    <dgm:cxn modelId="{D8E62C7E-ADB1-4C80-BBBC-5BC18F515813}" type="presParOf" srcId="{BB7EB1E8-BFBD-437C-A5C4-3EA88915FCE7}" destId="{33BBF7E3-82DC-49B7-8A21-C4638D6E581C}" srcOrd="1" destOrd="0" presId="urn:microsoft.com/office/officeart/2005/8/layout/hierarchy1"/>
    <dgm:cxn modelId="{DFEEC09D-9007-4B17-91CF-A681A0D696F7}" type="presParOf" srcId="{33BBF7E3-82DC-49B7-8A21-C4638D6E581C}" destId="{884BBB48-AFA8-48CC-96C2-B61DB2D09C50}" srcOrd="0" destOrd="0" presId="urn:microsoft.com/office/officeart/2005/8/layout/hierarchy1"/>
    <dgm:cxn modelId="{BDFC6288-E24D-4DD2-8A13-89C40C175D80}" type="presParOf" srcId="{884BBB48-AFA8-48CC-96C2-B61DB2D09C50}" destId="{801779EC-4ED6-4ED4-9776-9FC5D0AE641D}" srcOrd="0" destOrd="0" presId="urn:microsoft.com/office/officeart/2005/8/layout/hierarchy1"/>
    <dgm:cxn modelId="{2DA6EF48-E3EF-4E8C-B1A6-8E95CB1E0F46}" type="presParOf" srcId="{884BBB48-AFA8-48CC-96C2-B61DB2D09C50}" destId="{06DAD669-CA6A-4560-A013-F7CEF7C28CED}" srcOrd="1" destOrd="0" presId="urn:microsoft.com/office/officeart/2005/8/layout/hierarchy1"/>
    <dgm:cxn modelId="{33CAAE15-1999-4E54-A86F-D9C68C773FBE}" type="presParOf" srcId="{33BBF7E3-82DC-49B7-8A21-C4638D6E581C}" destId="{E0EA8453-5724-4B33-97F8-0F2CA0981AFF}" srcOrd="1" destOrd="0" presId="urn:microsoft.com/office/officeart/2005/8/layout/hierarchy1"/>
    <dgm:cxn modelId="{5374FCD7-B1CD-4692-8809-9142CCB31DC6}" type="presParOf" srcId="{E0EA8453-5724-4B33-97F8-0F2CA0981AFF}" destId="{950571A6-F280-41E3-8E0D-39C196CD29A2}" srcOrd="0" destOrd="0" presId="urn:microsoft.com/office/officeart/2005/8/layout/hierarchy1"/>
    <dgm:cxn modelId="{7EAA490F-776E-4E4F-8930-14D1E2315F26}" type="presParOf" srcId="{E0EA8453-5724-4B33-97F8-0F2CA0981AFF}" destId="{32609222-AD3D-4CB3-B003-00A51D2F67D3}" srcOrd="1" destOrd="0" presId="urn:microsoft.com/office/officeart/2005/8/layout/hierarchy1"/>
    <dgm:cxn modelId="{7D23EB20-939A-4FC0-A58A-14AABAB9EF21}" type="presParOf" srcId="{32609222-AD3D-4CB3-B003-00A51D2F67D3}" destId="{C73FF7F4-08CF-4DDA-9FDD-58B0FDD465DC}" srcOrd="0" destOrd="0" presId="urn:microsoft.com/office/officeart/2005/8/layout/hierarchy1"/>
    <dgm:cxn modelId="{D730703C-D770-472D-AC61-347FDA953923}" type="presParOf" srcId="{C73FF7F4-08CF-4DDA-9FDD-58B0FDD465DC}" destId="{0A473255-27E7-488C-B23D-722B3E366F7A}" srcOrd="0" destOrd="0" presId="urn:microsoft.com/office/officeart/2005/8/layout/hierarchy1"/>
    <dgm:cxn modelId="{14B77E27-0802-4C3E-9DC1-889281A01174}" type="presParOf" srcId="{C73FF7F4-08CF-4DDA-9FDD-58B0FDD465DC}" destId="{A53484C7-C92E-4DB9-90F2-9BCD65A7B27D}" srcOrd="1" destOrd="0" presId="urn:microsoft.com/office/officeart/2005/8/layout/hierarchy1"/>
    <dgm:cxn modelId="{5BE7E9C9-2DB9-402C-9154-F39113C28996}" type="presParOf" srcId="{32609222-AD3D-4CB3-B003-00A51D2F67D3}" destId="{1AC31034-EB35-4443-936A-379C9F002C67}" srcOrd="1" destOrd="0" presId="urn:microsoft.com/office/officeart/2005/8/layout/hierarchy1"/>
    <dgm:cxn modelId="{4ABAD397-1E93-4493-8972-9EC3A7DFD692}" type="presParOf" srcId="{1AC31034-EB35-4443-936A-379C9F002C67}" destId="{6F20E92D-0D34-4EA3-9446-1A8747FE6362}" srcOrd="0" destOrd="0" presId="urn:microsoft.com/office/officeart/2005/8/layout/hierarchy1"/>
    <dgm:cxn modelId="{C799E75D-3F07-4A78-A744-FAE57ADDE6FE}" type="presParOf" srcId="{1AC31034-EB35-4443-936A-379C9F002C67}" destId="{3BCBA629-A803-43EC-8C66-21EC615A3CC7}" srcOrd="1" destOrd="0" presId="urn:microsoft.com/office/officeart/2005/8/layout/hierarchy1"/>
    <dgm:cxn modelId="{24915DDE-D87A-41DB-A386-C1961F1CEBE0}" type="presParOf" srcId="{3BCBA629-A803-43EC-8C66-21EC615A3CC7}" destId="{914329F3-AAAA-47DD-ADAA-1CE5A891103A}" srcOrd="0" destOrd="0" presId="urn:microsoft.com/office/officeart/2005/8/layout/hierarchy1"/>
    <dgm:cxn modelId="{36F25838-529D-49C8-AC13-34C27CA64389}" type="presParOf" srcId="{914329F3-AAAA-47DD-ADAA-1CE5A891103A}" destId="{E0D04213-47B6-4B4A-B5DA-9B416C9B03E9}" srcOrd="0" destOrd="0" presId="urn:microsoft.com/office/officeart/2005/8/layout/hierarchy1"/>
    <dgm:cxn modelId="{73A01C93-D515-4874-909D-1C83115DAD21}" type="presParOf" srcId="{914329F3-AAAA-47DD-ADAA-1CE5A891103A}" destId="{A7EB992D-DEDA-4E9F-99DF-9902F213AAD0}" srcOrd="1" destOrd="0" presId="urn:microsoft.com/office/officeart/2005/8/layout/hierarchy1"/>
    <dgm:cxn modelId="{7F79D109-7A1C-4F39-BA19-F262850221C0}" type="presParOf" srcId="{3BCBA629-A803-43EC-8C66-21EC615A3CC7}" destId="{15A21B9E-770A-471F-8BF8-76B7489DEBD4}" srcOrd="1" destOrd="0" presId="urn:microsoft.com/office/officeart/2005/8/layout/hierarchy1"/>
    <dgm:cxn modelId="{A4E8CEE2-0240-4024-A482-5D4639F7CF02}" type="presParOf" srcId="{E0EA8453-5724-4B33-97F8-0F2CA0981AFF}" destId="{036F176C-C540-4BBC-B78E-506DBDED052D}" srcOrd="2" destOrd="0" presId="urn:microsoft.com/office/officeart/2005/8/layout/hierarchy1"/>
    <dgm:cxn modelId="{D7FBEF00-4C95-4A91-B9D8-C1E13CE744DA}" type="presParOf" srcId="{E0EA8453-5724-4B33-97F8-0F2CA0981AFF}" destId="{A6DA1CD3-019B-4633-AE80-4188EC4A60CD}" srcOrd="3" destOrd="0" presId="urn:microsoft.com/office/officeart/2005/8/layout/hierarchy1"/>
    <dgm:cxn modelId="{7A4152CB-D300-418B-ABA9-542266D8CCB3}" type="presParOf" srcId="{A6DA1CD3-019B-4633-AE80-4188EC4A60CD}" destId="{446B158E-D76E-4455-B650-0C609EEBD891}" srcOrd="0" destOrd="0" presId="urn:microsoft.com/office/officeart/2005/8/layout/hierarchy1"/>
    <dgm:cxn modelId="{8DB89A6D-22F8-41D7-B552-7A4DB3F734F1}" type="presParOf" srcId="{446B158E-D76E-4455-B650-0C609EEBD891}" destId="{D76B918B-8E1A-470D-BC6F-CEEAE55A4F34}" srcOrd="0" destOrd="0" presId="urn:microsoft.com/office/officeart/2005/8/layout/hierarchy1"/>
    <dgm:cxn modelId="{0616D29A-D0D6-4601-9756-E2560AB47070}" type="presParOf" srcId="{446B158E-D76E-4455-B650-0C609EEBD891}" destId="{7D17A6E5-AC28-4C23-9B47-16D12ACDD125}" srcOrd="1" destOrd="0" presId="urn:microsoft.com/office/officeart/2005/8/layout/hierarchy1"/>
    <dgm:cxn modelId="{28DC4018-45D9-4ED0-8095-193150F14490}" type="presParOf" srcId="{A6DA1CD3-019B-4633-AE80-4188EC4A60CD}" destId="{5F602DAF-C678-4CCA-B0DD-B2B88F8D437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356B2B-B6C6-4BCB-BF62-B24C6B47682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29F95A-39CD-49AC-B00D-9193C72B57D9}">
      <dgm:prSet phldrT="[Текст]"/>
      <dgm:spPr/>
      <dgm:t>
        <a:bodyPr/>
        <a:lstStyle/>
        <a:p>
          <a:r>
            <a:rPr lang="ru-RU" dirty="0" smtClean="0"/>
            <a:t>Нравственное воспитание</a:t>
          </a:r>
          <a:endParaRPr lang="ru-RU" dirty="0"/>
        </a:p>
      </dgm:t>
    </dgm:pt>
    <dgm:pt modelId="{376BBB78-F214-4AB1-8B55-75BBC4DD6B3B}" type="parTrans" cxnId="{43AA4877-48C2-4D9E-885A-AEE2B043C651}">
      <dgm:prSet/>
      <dgm:spPr/>
      <dgm:t>
        <a:bodyPr/>
        <a:lstStyle/>
        <a:p>
          <a:endParaRPr lang="ru-RU"/>
        </a:p>
      </dgm:t>
    </dgm:pt>
    <dgm:pt modelId="{14A4D38D-24B1-4CD2-9013-DBAFF578DABA}" type="sibTrans" cxnId="{43AA4877-48C2-4D9E-885A-AEE2B043C651}">
      <dgm:prSet/>
      <dgm:spPr/>
      <dgm:t>
        <a:bodyPr/>
        <a:lstStyle/>
        <a:p>
          <a:endParaRPr lang="ru-RU"/>
        </a:p>
      </dgm:t>
    </dgm:pt>
    <dgm:pt modelId="{00AAB1E5-DFE6-437B-A30B-240B19CB16F0}">
      <dgm:prSet phldrT="[Текст]"/>
      <dgm:spPr/>
      <dgm:t>
        <a:bodyPr/>
        <a:lstStyle/>
        <a:p>
          <a:r>
            <a:rPr lang="ru-RU" dirty="0" smtClean="0"/>
            <a:t>ЗУН</a:t>
          </a:r>
          <a:endParaRPr lang="ru-RU" dirty="0"/>
        </a:p>
      </dgm:t>
    </dgm:pt>
    <dgm:pt modelId="{19BEA7A0-6AA0-42CE-B16E-152B68757D59}" type="parTrans" cxnId="{EBB26B70-80EC-4763-9DFE-DD975D722CC3}">
      <dgm:prSet/>
      <dgm:spPr/>
      <dgm:t>
        <a:bodyPr/>
        <a:lstStyle/>
        <a:p>
          <a:endParaRPr lang="ru-RU"/>
        </a:p>
      </dgm:t>
    </dgm:pt>
    <dgm:pt modelId="{B8E4084A-3D14-428E-86CA-B3FDB82FB7DD}" type="sibTrans" cxnId="{EBB26B70-80EC-4763-9DFE-DD975D722CC3}">
      <dgm:prSet/>
      <dgm:spPr/>
      <dgm:t>
        <a:bodyPr/>
        <a:lstStyle/>
        <a:p>
          <a:endParaRPr lang="ru-RU"/>
        </a:p>
      </dgm:t>
    </dgm:pt>
    <dgm:pt modelId="{C71AC4F8-FF22-42D2-BCE9-86893FA66F5E}">
      <dgm:prSet phldrT="[Текст]" custT="1"/>
      <dgm:spPr/>
      <dgm:t>
        <a:bodyPr/>
        <a:lstStyle/>
        <a:p>
          <a:r>
            <a:rPr lang="ru-RU" sz="1700" dirty="0" smtClean="0"/>
            <a:t>Предметные результаты</a:t>
          </a:r>
        </a:p>
        <a:p>
          <a:r>
            <a:rPr lang="ru-RU" sz="1700" dirty="0" smtClean="0"/>
            <a:t> </a:t>
          </a:r>
          <a:r>
            <a:rPr lang="ru-RU" sz="1400" i="1" dirty="0" smtClean="0"/>
            <a:t>(знать историю Родины, знать, что её надо любить)</a:t>
          </a:r>
          <a:endParaRPr lang="ru-RU" sz="1400" i="1" dirty="0"/>
        </a:p>
      </dgm:t>
    </dgm:pt>
    <dgm:pt modelId="{848E7E70-C2B8-4644-85CF-7C4EB8270E3C}" type="parTrans" cxnId="{E95024D5-8F4C-4A41-AC81-D267D1F176A2}">
      <dgm:prSet/>
      <dgm:spPr/>
      <dgm:t>
        <a:bodyPr/>
        <a:lstStyle/>
        <a:p>
          <a:endParaRPr lang="ru-RU"/>
        </a:p>
      </dgm:t>
    </dgm:pt>
    <dgm:pt modelId="{2F3D848F-EE9C-4810-A38B-6C67D5C3A223}" type="sibTrans" cxnId="{E95024D5-8F4C-4A41-AC81-D267D1F176A2}">
      <dgm:prSet/>
      <dgm:spPr/>
      <dgm:t>
        <a:bodyPr/>
        <a:lstStyle/>
        <a:p>
          <a:endParaRPr lang="ru-RU"/>
        </a:p>
      </dgm:t>
    </dgm:pt>
    <dgm:pt modelId="{355EB7A0-00F2-41E7-A610-B33EA01CC038}">
      <dgm:prSet phldrT="[Текст]"/>
      <dgm:spPr/>
      <dgm:t>
        <a:bodyPr/>
        <a:lstStyle/>
        <a:p>
          <a:r>
            <a:rPr lang="ru-RU" dirty="0" smtClean="0"/>
            <a:t>Лидерские качества (2000-2010 </a:t>
          </a:r>
          <a:r>
            <a:rPr lang="ru-RU" dirty="0" err="1" smtClean="0"/>
            <a:t>гг</a:t>
          </a:r>
          <a:r>
            <a:rPr lang="ru-RU" dirty="0" smtClean="0"/>
            <a:t>)</a:t>
          </a:r>
          <a:endParaRPr lang="ru-RU" dirty="0"/>
        </a:p>
      </dgm:t>
    </dgm:pt>
    <dgm:pt modelId="{4DF8F87E-521D-4902-A46E-5F7275403BF5}" type="parTrans" cxnId="{052C6293-645B-4CA2-888F-C7904F1FB01D}">
      <dgm:prSet/>
      <dgm:spPr/>
      <dgm:t>
        <a:bodyPr/>
        <a:lstStyle/>
        <a:p>
          <a:endParaRPr lang="ru-RU"/>
        </a:p>
      </dgm:t>
    </dgm:pt>
    <dgm:pt modelId="{28696681-FE26-4E7F-8E5D-3BF167D2D87B}" type="sibTrans" cxnId="{052C6293-645B-4CA2-888F-C7904F1FB01D}">
      <dgm:prSet/>
      <dgm:spPr/>
      <dgm:t>
        <a:bodyPr/>
        <a:lstStyle/>
        <a:p>
          <a:endParaRPr lang="ru-RU"/>
        </a:p>
      </dgm:t>
    </dgm:pt>
    <dgm:pt modelId="{0706619F-B1C6-4EA7-84FE-261400820C8C}">
      <dgm:prSet phldrT="[Текст]" custT="1"/>
      <dgm:spPr/>
      <dgm:t>
        <a:bodyPr/>
        <a:lstStyle/>
        <a:p>
          <a:r>
            <a:rPr lang="ru-RU" sz="1800" dirty="0" err="1" smtClean="0"/>
            <a:t>Метапредметные</a:t>
          </a:r>
          <a:r>
            <a:rPr lang="ru-RU" sz="1800" dirty="0" smtClean="0"/>
            <a:t> результаты</a:t>
          </a:r>
        </a:p>
        <a:p>
          <a:r>
            <a:rPr lang="ru-RU" sz="1400" i="1" dirty="0" smtClean="0">
              <a:solidFill>
                <a:schemeClr val="bg1"/>
              </a:solidFill>
            </a:rPr>
            <a:t>(активность, гибкость мышления, креативность)</a:t>
          </a:r>
          <a:endParaRPr lang="ru-RU" sz="1400" i="1" dirty="0">
            <a:solidFill>
              <a:schemeClr val="bg1"/>
            </a:solidFill>
          </a:endParaRPr>
        </a:p>
      </dgm:t>
    </dgm:pt>
    <dgm:pt modelId="{B20D49EB-397D-468A-8D8D-E3AA8442859C}" type="parTrans" cxnId="{00F3D4C2-0957-4638-94A3-88D2877F3FBB}">
      <dgm:prSet/>
      <dgm:spPr/>
      <dgm:t>
        <a:bodyPr/>
        <a:lstStyle/>
        <a:p>
          <a:endParaRPr lang="ru-RU"/>
        </a:p>
      </dgm:t>
    </dgm:pt>
    <dgm:pt modelId="{BE6AB199-682A-416D-A91B-7B1FA678BEB6}" type="sibTrans" cxnId="{00F3D4C2-0957-4638-94A3-88D2877F3FBB}">
      <dgm:prSet/>
      <dgm:spPr/>
      <dgm:t>
        <a:bodyPr/>
        <a:lstStyle/>
        <a:p>
          <a:endParaRPr lang="ru-RU"/>
        </a:p>
      </dgm:t>
    </dgm:pt>
    <dgm:pt modelId="{2D5F79E8-614C-4B0D-86CF-C3FBBC3DE30C}">
      <dgm:prSet phldrT="[Текст]"/>
      <dgm:spPr/>
      <dgm:t>
        <a:bodyPr/>
        <a:lstStyle/>
        <a:p>
          <a:r>
            <a:rPr lang="ru-RU" dirty="0" smtClean="0"/>
            <a:t>Конкурентоспособная (успешная) личность (до 2016г.)</a:t>
          </a:r>
          <a:endParaRPr lang="ru-RU" dirty="0"/>
        </a:p>
      </dgm:t>
    </dgm:pt>
    <dgm:pt modelId="{2607727C-A280-4226-8609-60A823F6F4CF}" type="parTrans" cxnId="{8B99E351-D61E-44E3-8112-64C0F085889D}">
      <dgm:prSet/>
      <dgm:spPr/>
      <dgm:t>
        <a:bodyPr/>
        <a:lstStyle/>
        <a:p>
          <a:endParaRPr lang="ru-RU"/>
        </a:p>
      </dgm:t>
    </dgm:pt>
    <dgm:pt modelId="{E59BD989-FA11-427F-B142-D802077C7F61}" type="sibTrans" cxnId="{8B99E351-D61E-44E3-8112-64C0F085889D}">
      <dgm:prSet/>
      <dgm:spPr/>
      <dgm:t>
        <a:bodyPr/>
        <a:lstStyle/>
        <a:p>
          <a:endParaRPr lang="ru-RU"/>
        </a:p>
      </dgm:t>
    </dgm:pt>
    <dgm:pt modelId="{952CF737-81E7-4C14-93D6-257361F06F40}">
      <dgm:prSet phldrT="[Текст]" custT="1"/>
      <dgm:spPr/>
      <dgm:t>
        <a:bodyPr/>
        <a:lstStyle/>
        <a:p>
          <a:r>
            <a:rPr lang="ru-RU" sz="1800" dirty="0" smtClean="0"/>
            <a:t>Личностные результаты </a:t>
          </a:r>
        </a:p>
        <a:p>
          <a:r>
            <a:rPr lang="ru-RU" sz="1400" i="1" dirty="0" smtClean="0"/>
            <a:t>(человек, способный выстраивать собственную траекторию жизни) </a:t>
          </a:r>
          <a:endParaRPr lang="ru-RU" sz="1400" i="1" dirty="0"/>
        </a:p>
      </dgm:t>
    </dgm:pt>
    <dgm:pt modelId="{A35FE2B8-FA8A-4A6D-99E2-8AA876C96216}" type="parTrans" cxnId="{12A86784-8CE1-483E-9AC7-8B35C72BDF7D}">
      <dgm:prSet/>
      <dgm:spPr/>
      <dgm:t>
        <a:bodyPr/>
        <a:lstStyle/>
        <a:p>
          <a:endParaRPr lang="ru-RU"/>
        </a:p>
      </dgm:t>
    </dgm:pt>
    <dgm:pt modelId="{5095F038-4491-4CF1-87AD-BBECBB6C7624}" type="sibTrans" cxnId="{12A86784-8CE1-483E-9AC7-8B35C72BDF7D}">
      <dgm:prSet/>
      <dgm:spPr/>
      <dgm:t>
        <a:bodyPr/>
        <a:lstStyle/>
        <a:p>
          <a:endParaRPr lang="ru-RU"/>
        </a:p>
      </dgm:t>
    </dgm:pt>
    <dgm:pt modelId="{501581C6-C28F-4848-825A-30982D1C7BB8}">
      <dgm:prSet phldrT="[Текст]"/>
      <dgm:spPr/>
      <dgm:t>
        <a:bodyPr/>
        <a:lstStyle/>
        <a:p>
          <a:r>
            <a:rPr lang="ru-RU" dirty="0" smtClean="0"/>
            <a:t>Личность</a:t>
          </a:r>
          <a:endParaRPr lang="ru-RU" dirty="0"/>
        </a:p>
      </dgm:t>
    </dgm:pt>
    <dgm:pt modelId="{1C670E2D-C19D-4455-830B-5AFD5F26D0BE}" type="parTrans" cxnId="{2216AFF3-109C-4651-83DD-E6C485B8C262}">
      <dgm:prSet/>
      <dgm:spPr/>
      <dgm:t>
        <a:bodyPr/>
        <a:lstStyle/>
        <a:p>
          <a:endParaRPr lang="ru-RU"/>
        </a:p>
      </dgm:t>
    </dgm:pt>
    <dgm:pt modelId="{8A181CE1-FA78-47E0-82F4-A89373B3ADD1}" type="sibTrans" cxnId="{2216AFF3-109C-4651-83DD-E6C485B8C262}">
      <dgm:prSet/>
      <dgm:spPr/>
      <dgm:t>
        <a:bodyPr/>
        <a:lstStyle/>
        <a:p>
          <a:endParaRPr lang="ru-RU"/>
        </a:p>
      </dgm:t>
    </dgm:pt>
    <dgm:pt modelId="{B00C7505-9274-4A4D-89D5-0FF20465B095}">
      <dgm:prSet/>
      <dgm:spPr/>
      <dgm:t>
        <a:bodyPr/>
        <a:lstStyle/>
        <a:p>
          <a:r>
            <a:rPr lang="ru-RU" dirty="0" smtClean="0"/>
            <a:t>Мышление</a:t>
          </a:r>
          <a:endParaRPr lang="ru-RU" dirty="0"/>
        </a:p>
      </dgm:t>
    </dgm:pt>
    <dgm:pt modelId="{6AC4BE19-89C2-4DBE-848B-897DADD8BA60}" type="parTrans" cxnId="{122598EB-ADFB-4C3D-8834-34398B1F961A}">
      <dgm:prSet/>
      <dgm:spPr/>
      <dgm:t>
        <a:bodyPr/>
        <a:lstStyle/>
        <a:p>
          <a:endParaRPr lang="ru-RU"/>
        </a:p>
      </dgm:t>
    </dgm:pt>
    <dgm:pt modelId="{4583935E-6032-4934-9D32-C3E92D0E5F19}" type="sibTrans" cxnId="{122598EB-ADFB-4C3D-8834-34398B1F961A}">
      <dgm:prSet/>
      <dgm:spPr/>
      <dgm:t>
        <a:bodyPr/>
        <a:lstStyle/>
        <a:p>
          <a:endParaRPr lang="ru-RU"/>
        </a:p>
      </dgm:t>
    </dgm:pt>
    <dgm:pt modelId="{3A9F5CAD-474B-4327-9816-044A2CD326A1}" type="pres">
      <dgm:prSet presAssocID="{82356B2B-B6C6-4BCB-BF62-B24C6B47682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A1A785-F1A3-410A-B5AB-A6B775A26A15}" type="pres">
      <dgm:prSet presAssocID="{0429F95A-39CD-49AC-B00D-9193C72B57D9}" presName="compNode" presStyleCnt="0"/>
      <dgm:spPr/>
    </dgm:pt>
    <dgm:pt modelId="{FBBA6260-4D23-4870-94B3-F473C6B17CCF}" type="pres">
      <dgm:prSet presAssocID="{0429F95A-39CD-49AC-B00D-9193C72B57D9}" presName="aNode" presStyleLbl="bgShp" presStyleIdx="0" presStyleCnt="3" custLinFactNeighborX="-2399" custLinFactNeighborY="-726"/>
      <dgm:spPr/>
      <dgm:t>
        <a:bodyPr/>
        <a:lstStyle/>
        <a:p>
          <a:endParaRPr lang="ru-RU"/>
        </a:p>
      </dgm:t>
    </dgm:pt>
    <dgm:pt modelId="{856F9DA5-2097-4BFB-ACBB-9B77DD2C5728}" type="pres">
      <dgm:prSet presAssocID="{0429F95A-39CD-49AC-B00D-9193C72B57D9}" presName="textNode" presStyleLbl="bgShp" presStyleIdx="0" presStyleCnt="3"/>
      <dgm:spPr/>
      <dgm:t>
        <a:bodyPr/>
        <a:lstStyle/>
        <a:p>
          <a:endParaRPr lang="ru-RU"/>
        </a:p>
      </dgm:t>
    </dgm:pt>
    <dgm:pt modelId="{47AC18EE-BDA2-437B-90A0-FE18A4CEF1CA}" type="pres">
      <dgm:prSet presAssocID="{0429F95A-39CD-49AC-B00D-9193C72B57D9}" presName="compChildNode" presStyleCnt="0"/>
      <dgm:spPr/>
    </dgm:pt>
    <dgm:pt modelId="{FC00E98C-00BB-4908-A6B7-0C5DF8B60E2C}" type="pres">
      <dgm:prSet presAssocID="{0429F95A-39CD-49AC-B00D-9193C72B57D9}" presName="theInnerList" presStyleCnt="0"/>
      <dgm:spPr/>
    </dgm:pt>
    <dgm:pt modelId="{C81A2964-9F8C-410F-A517-08962651E75D}" type="pres">
      <dgm:prSet presAssocID="{00AAB1E5-DFE6-437B-A30B-240B19CB16F0}" presName="childNode" presStyleLbl="node1" presStyleIdx="0" presStyleCnt="6" custLinFactY="102741" custLinFactNeighborX="-2210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28A564-DACE-4E4B-A8B2-EB9707C0D6B3}" type="pres">
      <dgm:prSet presAssocID="{00AAB1E5-DFE6-437B-A30B-240B19CB16F0}" presName="aSpace2" presStyleCnt="0"/>
      <dgm:spPr/>
    </dgm:pt>
    <dgm:pt modelId="{EA11345D-A20C-4920-A91A-C3634902D5C5}" type="pres">
      <dgm:prSet presAssocID="{C71AC4F8-FF22-42D2-BCE9-86893FA66F5E}" presName="childNode" presStyleLbl="node1" presStyleIdx="1" presStyleCnt="6" custScaleY="120989" custLinFactY="-100000" custLinFactNeighborX="1236" custLinFactNeighborY="-145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C2E56-FC10-426F-A73C-7B77EF9DDF9F}" type="pres">
      <dgm:prSet presAssocID="{0429F95A-39CD-49AC-B00D-9193C72B57D9}" presName="aSpace" presStyleCnt="0"/>
      <dgm:spPr/>
    </dgm:pt>
    <dgm:pt modelId="{B9C9D525-9EA3-4EEE-9D0E-9F7445E8679F}" type="pres">
      <dgm:prSet presAssocID="{355EB7A0-00F2-41E7-A610-B33EA01CC038}" presName="compNode" presStyleCnt="0"/>
      <dgm:spPr/>
    </dgm:pt>
    <dgm:pt modelId="{30535061-7E7F-4600-AAD0-8D115C090E75}" type="pres">
      <dgm:prSet presAssocID="{355EB7A0-00F2-41E7-A610-B33EA01CC038}" presName="aNode" presStyleLbl="bgShp" presStyleIdx="1" presStyleCnt="3"/>
      <dgm:spPr/>
      <dgm:t>
        <a:bodyPr/>
        <a:lstStyle/>
        <a:p>
          <a:endParaRPr lang="ru-RU"/>
        </a:p>
      </dgm:t>
    </dgm:pt>
    <dgm:pt modelId="{1D555A40-D281-4717-A1DE-EA98F8F68E50}" type="pres">
      <dgm:prSet presAssocID="{355EB7A0-00F2-41E7-A610-B33EA01CC038}" presName="textNode" presStyleLbl="bgShp" presStyleIdx="1" presStyleCnt="3"/>
      <dgm:spPr/>
      <dgm:t>
        <a:bodyPr/>
        <a:lstStyle/>
        <a:p>
          <a:endParaRPr lang="ru-RU"/>
        </a:p>
      </dgm:t>
    </dgm:pt>
    <dgm:pt modelId="{F6625A8E-ABA0-43A9-9E86-A26873B27C7B}" type="pres">
      <dgm:prSet presAssocID="{355EB7A0-00F2-41E7-A610-B33EA01CC038}" presName="compChildNode" presStyleCnt="0"/>
      <dgm:spPr/>
    </dgm:pt>
    <dgm:pt modelId="{C44083CC-8D4A-4DB3-88C8-8CC36F225CD4}" type="pres">
      <dgm:prSet presAssocID="{355EB7A0-00F2-41E7-A610-B33EA01CC038}" presName="theInnerList" presStyleCnt="0"/>
      <dgm:spPr/>
    </dgm:pt>
    <dgm:pt modelId="{3C242F64-D74E-4F0B-AFFA-12BBE9C05C3E}" type="pres">
      <dgm:prSet presAssocID="{0706619F-B1C6-4EA7-84FE-261400820C8C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D2534-1091-4C9B-9CFF-365D555BFDCF}" type="pres">
      <dgm:prSet presAssocID="{0706619F-B1C6-4EA7-84FE-261400820C8C}" presName="aSpace2" presStyleCnt="0"/>
      <dgm:spPr/>
    </dgm:pt>
    <dgm:pt modelId="{180D706A-82FC-4C7B-916E-FC93A7A9E1D4}" type="pres">
      <dgm:prSet presAssocID="{B00C7505-9274-4A4D-89D5-0FF20465B095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16B41-2D1C-44D0-84D8-BC15AC025BB4}" type="pres">
      <dgm:prSet presAssocID="{355EB7A0-00F2-41E7-A610-B33EA01CC038}" presName="aSpace" presStyleCnt="0"/>
      <dgm:spPr/>
    </dgm:pt>
    <dgm:pt modelId="{9AB8EBDA-7048-4222-8CEB-E16BFF8ACBEA}" type="pres">
      <dgm:prSet presAssocID="{2D5F79E8-614C-4B0D-86CF-C3FBBC3DE30C}" presName="compNode" presStyleCnt="0"/>
      <dgm:spPr/>
    </dgm:pt>
    <dgm:pt modelId="{76E4E78C-FB00-48E8-976B-03B996660222}" type="pres">
      <dgm:prSet presAssocID="{2D5F79E8-614C-4B0D-86CF-C3FBBC3DE30C}" presName="aNode" presStyleLbl="bgShp" presStyleIdx="2" presStyleCnt="3"/>
      <dgm:spPr/>
      <dgm:t>
        <a:bodyPr/>
        <a:lstStyle/>
        <a:p>
          <a:endParaRPr lang="ru-RU"/>
        </a:p>
      </dgm:t>
    </dgm:pt>
    <dgm:pt modelId="{23D05FFC-EE13-431A-82F0-A2299A0B6C06}" type="pres">
      <dgm:prSet presAssocID="{2D5F79E8-614C-4B0D-86CF-C3FBBC3DE30C}" presName="textNode" presStyleLbl="bgShp" presStyleIdx="2" presStyleCnt="3"/>
      <dgm:spPr/>
      <dgm:t>
        <a:bodyPr/>
        <a:lstStyle/>
        <a:p>
          <a:endParaRPr lang="ru-RU"/>
        </a:p>
      </dgm:t>
    </dgm:pt>
    <dgm:pt modelId="{496BEB13-19B8-4C93-87E2-0E0A9B011569}" type="pres">
      <dgm:prSet presAssocID="{2D5F79E8-614C-4B0D-86CF-C3FBBC3DE30C}" presName="compChildNode" presStyleCnt="0"/>
      <dgm:spPr/>
    </dgm:pt>
    <dgm:pt modelId="{56BDC7FF-A586-4244-A9B4-2773D25C115C}" type="pres">
      <dgm:prSet presAssocID="{2D5F79E8-614C-4B0D-86CF-C3FBBC3DE30C}" presName="theInnerList" presStyleCnt="0"/>
      <dgm:spPr/>
    </dgm:pt>
    <dgm:pt modelId="{7E7FA3A5-3845-435A-9C00-32DB50B647BE}" type="pres">
      <dgm:prSet presAssocID="{952CF737-81E7-4C14-93D6-257361F06F40}" presName="childNode" presStyleLbl="node1" presStyleIdx="4" presStyleCnt="6" custScaleY="152622" custLinFactY="-5994" custLinFactNeighborX="128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5B455-1FD4-4720-8BC3-29D5D9B72B6E}" type="pres">
      <dgm:prSet presAssocID="{952CF737-81E7-4C14-93D6-257361F06F40}" presName="aSpace2" presStyleCnt="0"/>
      <dgm:spPr/>
    </dgm:pt>
    <dgm:pt modelId="{937C367E-2EB4-4122-BD4B-321E9DA9B3EC}" type="pres">
      <dgm:prSet presAssocID="{501581C6-C28F-4848-825A-30982D1C7BB8}" presName="childNode" presStyleLbl="node1" presStyleIdx="5" presStyleCnt="6" custLinFactY="-1249" custLinFactNeighborX="472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99E351-D61E-44E3-8112-64C0F085889D}" srcId="{82356B2B-B6C6-4BCB-BF62-B24C6B476821}" destId="{2D5F79E8-614C-4B0D-86CF-C3FBBC3DE30C}" srcOrd="2" destOrd="0" parTransId="{2607727C-A280-4226-8609-60A823F6F4CF}" sibTransId="{E59BD989-FA11-427F-B142-D802077C7F61}"/>
    <dgm:cxn modelId="{06FB0FD8-B9AF-48C6-B708-ADA016D755A0}" type="presOf" srcId="{355EB7A0-00F2-41E7-A610-B33EA01CC038}" destId="{1D555A40-D281-4717-A1DE-EA98F8F68E50}" srcOrd="1" destOrd="0" presId="urn:microsoft.com/office/officeart/2005/8/layout/lProcess2"/>
    <dgm:cxn modelId="{AF8A5600-2793-4DA2-AAF5-9E95588FCB55}" type="presOf" srcId="{00AAB1E5-DFE6-437B-A30B-240B19CB16F0}" destId="{C81A2964-9F8C-410F-A517-08962651E75D}" srcOrd="0" destOrd="0" presId="urn:microsoft.com/office/officeart/2005/8/layout/lProcess2"/>
    <dgm:cxn modelId="{122598EB-ADFB-4C3D-8834-34398B1F961A}" srcId="{355EB7A0-00F2-41E7-A610-B33EA01CC038}" destId="{B00C7505-9274-4A4D-89D5-0FF20465B095}" srcOrd="1" destOrd="0" parTransId="{6AC4BE19-89C2-4DBE-848B-897DADD8BA60}" sibTransId="{4583935E-6032-4934-9D32-C3E92D0E5F19}"/>
    <dgm:cxn modelId="{A0BF7CB1-75CD-47F2-ACAF-E942D6A29752}" type="presOf" srcId="{0706619F-B1C6-4EA7-84FE-261400820C8C}" destId="{3C242F64-D74E-4F0B-AFFA-12BBE9C05C3E}" srcOrd="0" destOrd="0" presId="urn:microsoft.com/office/officeart/2005/8/layout/lProcess2"/>
    <dgm:cxn modelId="{D3C9FD2C-919B-4015-9831-FDAA75528E1E}" type="presOf" srcId="{2D5F79E8-614C-4B0D-86CF-C3FBBC3DE30C}" destId="{23D05FFC-EE13-431A-82F0-A2299A0B6C06}" srcOrd="1" destOrd="0" presId="urn:microsoft.com/office/officeart/2005/8/layout/lProcess2"/>
    <dgm:cxn modelId="{A9167993-4617-4C7D-97AA-39CD995AA70C}" type="presOf" srcId="{501581C6-C28F-4848-825A-30982D1C7BB8}" destId="{937C367E-2EB4-4122-BD4B-321E9DA9B3EC}" srcOrd="0" destOrd="0" presId="urn:microsoft.com/office/officeart/2005/8/layout/lProcess2"/>
    <dgm:cxn modelId="{E7400AD2-BF50-4FBC-B5DB-0F90A2CD7546}" type="presOf" srcId="{C71AC4F8-FF22-42D2-BCE9-86893FA66F5E}" destId="{EA11345D-A20C-4920-A91A-C3634902D5C5}" srcOrd="0" destOrd="0" presId="urn:microsoft.com/office/officeart/2005/8/layout/lProcess2"/>
    <dgm:cxn modelId="{B38AE0DF-5A48-4C73-AB9E-7C79F5AFF98F}" type="presOf" srcId="{0429F95A-39CD-49AC-B00D-9193C72B57D9}" destId="{856F9DA5-2097-4BFB-ACBB-9B77DD2C5728}" srcOrd="1" destOrd="0" presId="urn:microsoft.com/office/officeart/2005/8/layout/lProcess2"/>
    <dgm:cxn modelId="{052C6293-645B-4CA2-888F-C7904F1FB01D}" srcId="{82356B2B-B6C6-4BCB-BF62-B24C6B476821}" destId="{355EB7A0-00F2-41E7-A610-B33EA01CC038}" srcOrd="1" destOrd="0" parTransId="{4DF8F87E-521D-4902-A46E-5F7275403BF5}" sibTransId="{28696681-FE26-4E7F-8E5D-3BF167D2D87B}"/>
    <dgm:cxn modelId="{E95024D5-8F4C-4A41-AC81-D267D1F176A2}" srcId="{0429F95A-39CD-49AC-B00D-9193C72B57D9}" destId="{C71AC4F8-FF22-42D2-BCE9-86893FA66F5E}" srcOrd="1" destOrd="0" parTransId="{848E7E70-C2B8-4644-85CF-7C4EB8270E3C}" sibTransId="{2F3D848F-EE9C-4810-A38B-6C67D5C3A223}"/>
    <dgm:cxn modelId="{2216AFF3-109C-4651-83DD-E6C485B8C262}" srcId="{2D5F79E8-614C-4B0D-86CF-C3FBBC3DE30C}" destId="{501581C6-C28F-4848-825A-30982D1C7BB8}" srcOrd="1" destOrd="0" parTransId="{1C670E2D-C19D-4455-830B-5AFD5F26D0BE}" sibTransId="{8A181CE1-FA78-47E0-82F4-A89373B3ADD1}"/>
    <dgm:cxn modelId="{92678059-752F-48CD-BF3A-FF8A0D7E2EC6}" type="presOf" srcId="{82356B2B-B6C6-4BCB-BF62-B24C6B476821}" destId="{3A9F5CAD-474B-4327-9816-044A2CD326A1}" srcOrd="0" destOrd="0" presId="urn:microsoft.com/office/officeart/2005/8/layout/lProcess2"/>
    <dgm:cxn modelId="{43AA4877-48C2-4D9E-885A-AEE2B043C651}" srcId="{82356B2B-B6C6-4BCB-BF62-B24C6B476821}" destId="{0429F95A-39CD-49AC-B00D-9193C72B57D9}" srcOrd="0" destOrd="0" parTransId="{376BBB78-F214-4AB1-8B55-75BBC4DD6B3B}" sibTransId="{14A4D38D-24B1-4CD2-9013-DBAFF578DABA}"/>
    <dgm:cxn modelId="{642A192D-79B6-4602-9976-23AB3F207F77}" type="presOf" srcId="{952CF737-81E7-4C14-93D6-257361F06F40}" destId="{7E7FA3A5-3845-435A-9C00-32DB50B647BE}" srcOrd="0" destOrd="0" presId="urn:microsoft.com/office/officeart/2005/8/layout/lProcess2"/>
    <dgm:cxn modelId="{969D9FD6-C854-4C68-96AA-E10EBB665284}" type="presOf" srcId="{0429F95A-39CD-49AC-B00D-9193C72B57D9}" destId="{FBBA6260-4D23-4870-94B3-F473C6B17CCF}" srcOrd="0" destOrd="0" presId="urn:microsoft.com/office/officeart/2005/8/layout/lProcess2"/>
    <dgm:cxn modelId="{00F3D4C2-0957-4638-94A3-88D2877F3FBB}" srcId="{355EB7A0-00F2-41E7-A610-B33EA01CC038}" destId="{0706619F-B1C6-4EA7-84FE-261400820C8C}" srcOrd="0" destOrd="0" parTransId="{B20D49EB-397D-468A-8D8D-E3AA8442859C}" sibTransId="{BE6AB199-682A-416D-A91B-7B1FA678BEB6}"/>
    <dgm:cxn modelId="{EBB26B70-80EC-4763-9DFE-DD975D722CC3}" srcId="{0429F95A-39CD-49AC-B00D-9193C72B57D9}" destId="{00AAB1E5-DFE6-437B-A30B-240B19CB16F0}" srcOrd="0" destOrd="0" parTransId="{19BEA7A0-6AA0-42CE-B16E-152B68757D59}" sibTransId="{B8E4084A-3D14-428E-86CA-B3FDB82FB7DD}"/>
    <dgm:cxn modelId="{B8942079-D1B4-46A8-A6E6-7EBBD370427E}" type="presOf" srcId="{B00C7505-9274-4A4D-89D5-0FF20465B095}" destId="{180D706A-82FC-4C7B-916E-FC93A7A9E1D4}" srcOrd="0" destOrd="0" presId="urn:microsoft.com/office/officeart/2005/8/layout/lProcess2"/>
    <dgm:cxn modelId="{12A86784-8CE1-483E-9AC7-8B35C72BDF7D}" srcId="{2D5F79E8-614C-4B0D-86CF-C3FBBC3DE30C}" destId="{952CF737-81E7-4C14-93D6-257361F06F40}" srcOrd="0" destOrd="0" parTransId="{A35FE2B8-FA8A-4A6D-99E2-8AA876C96216}" sibTransId="{5095F038-4491-4CF1-87AD-BBECBB6C7624}"/>
    <dgm:cxn modelId="{C7BB9A35-9AB2-4E9A-A876-91A7FDF3FDE2}" type="presOf" srcId="{2D5F79E8-614C-4B0D-86CF-C3FBBC3DE30C}" destId="{76E4E78C-FB00-48E8-976B-03B996660222}" srcOrd="0" destOrd="0" presId="urn:microsoft.com/office/officeart/2005/8/layout/lProcess2"/>
    <dgm:cxn modelId="{B62E34C6-118C-491D-AD80-0F82714FD320}" type="presOf" srcId="{355EB7A0-00F2-41E7-A610-B33EA01CC038}" destId="{30535061-7E7F-4600-AAD0-8D115C090E75}" srcOrd="0" destOrd="0" presId="urn:microsoft.com/office/officeart/2005/8/layout/lProcess2"/>
    <dgm:cxn modelId="{528D59C4-B963-4550-B8BF-3312AC3DE9FD}" type="presParOf" srcId="{3A9F5CAD-474B-4327-9816-044A2CD326A1}" destId="{64A1A785-F1A3-410A-B5AB-A6B775A26A15}" srcOrd="0" destOrd="0" presId="urn:microsoft.com/office/officeart/2005/8/layout/lProcess2"/>
    <dgm:cxn modelId="{ECD51AC4-5853-440B-B811-2F82287D7780}" type="presParOf" srcId="{64A1A785-F1A3-410A-B5AB-A6B775A26A15}" destId="{FBBA6260-4D23-4870-94B3-F473C6B17CCF}" srcOrd="0" destOrd="0" presId="urn:microsoft.com/office/officeart/2005/8/layout/lProcess2"/>
    <dgm:cxn modelId="{C0418E7F-30EC-4501-A69A-94F5600E2391}" type="presParOf" srcId="{64A1A785-F1A3-410A-B5AB-A6B775A26A15}" destId="{856F9DA5-2097-4BFB-ACBB-9B77DD2C5728}" srcOrd="1" destOrd="0" presId="urn:microsoft.com/office/officeart/2005/8/layout/lProcess2"/>
    <dgm:cxn modelId="{9862BBD0-F3DA-4A3A-85DC-BD1BDEF1568B}" type="presParOf" srcId="{64A1A785-F1A3-410A-B5AB-A6B775A26A15}" destId="{47AC18EE-BDA2-437B-90A0-FE18A4CEF1CA}" srcOrd="2" destOrd="0" presId="urn:microsoft.com/office/officeart/2005/8/layout/lProcess2"/>
    <dgm:cxn modelId="{B9575031-D711-4AD5-B59F-6C5E9E590A77}" type="presParOf" srcId="{47AC18EE-BDA2-437B-90A0-FE18A4CEF1CA}" destId="{FC00E98C-00BB-4908-A6B7-0C5DF8B60E2C}" srcOrd="0" destOrd="0" presId="urn:microsoft.com/office/officeart/2005/8/layout/lProcess2"/>
    <dgm:cxn modelId="{9E4D019B-E5BB-4C09-A002-8F9D5311C302}" type="presParOf" srcId="{FC00E98C-00BB-4908-A6B7-0C5DF8B60E2C}" destId="{C81A2964-9F8C-410F-A517-08962651E75D}" srcOrd="0" destOrd="0" presId="urn:microsoft.com/office/officeart/2005/8/layout/lProcess2"/>
    <dgm:cxn modelId="{D945B9C1-AE36-4F23-80E9-A362C264CC26}" type="presParOf" srcId="{FC00E98C-00BB-4908-A6B7-0C5DF8B60E2C}" destId="{9828A564-DACE-4E4B-A8B2-EB9707C0D6B3}" srcOrd="1" destOrd="0" presId="urn:microsoft.com/office/officeart/2005/8/layout/lProcess2"/>
    <dgm:cxn modelId="{942FF228-7A04-4E85-B7EB-3B676EFCEE24}" type="presParOf" srcId="{FC00E98C-00BB-4908-A6B7-0C5DF8B60E2C}" destId="{EA11345D-A20C-4920-A91A-C3634902D5C5}" srcOrd="2" destOrd="0" presId="urn:microsoft.com/office/officeart/2005/8/layout/lProcess2"/>
    <dgm:cxn modelId="{9FB97254-C010-4D1F-9821-AA29D8CF4078}" type="presParOf" srcId="{3A9F5CAD-474B-4327-9816-044A2CD326A1}" destId="{C5AC2E56-FC10-426F-A73C-7B77EF9DDF9F}" srcOrd="1" destOrd="0" presId="urn:microsoft.com/office/officeart/2005/8/layout/lProcess2"/>
    <dgm:cxn modelId="{667CBC7A-3276-4C2C-B55B-AC71E8D7EB43}" type="presParOf" srcId="{3A9F5CAD-474B-4327-9816-044A2CD326A1}" destId="{B9C9D525-9EA3-4EEE-9D0E-9F7445E8679F}" srcOrd="2" destOrd="0" presId="urn:microsoft.com/office/officeart/2005/8/layout/lProcess2"/>
    <dgm:cxn modelId="{2C74644E-D427-440C-ABCF-3A1A8C74048D}" type="presParOf" srcId="{B9C9D525-9EA3-4EEE-9D0E-9F7445E8679F}" destId="{30535061-7E7F-4600-AAD0-8D115C090E75}" srcOrd="0" destOrd="0" presId="urn:microsoft.com/office/officeart/2005/8/layout/lProcess2"/>
    <dgm:cxn modelId="{982F8188-DD5F-49B2-9E0B-DD55AF0EEB36}" type="presParOf" srcId="{B9C9D525-9EA3-4EEE-9D0E-9F7445E8679F}" destId="{1D555A40-D281-4717-A1DE-EA98F8F68E50}" srcOrd="1" destOrd="0" presId="urn:microsoft.com/office/officeart/2005/8/layout/lProcess2"/>
    <dgm:cxn modelId="{9ED8F3D9-F060-4F0E-BE54-BDED31204220}" type="presParOf" srcId="{B9C9D525-9EA3-4EEE-9D0E-9F7445E8679F}" destId="{F6625A8E-ABA0-43A9-9E86-A26873B27C7B}" srcOrd="2" destOrd="0" presId="urn:microsoft.com/office/officeart/2005/8/layout/lProcess2"/>
    <dgm:cxn modelId="{2B2160AA-E988-4A09-AC2C-E27E7E30F4F4}" type="presParOf" srcId="{F6625A8E-ABA0-43A9-9E86-A26873B27C7B}" destId="{C44083CC-8D4A-4DB3-88C8-8CC36F225CD4}" srcOrd="0" destOrd="0" presId="urn:microsoft.com/office/officeart/2005/8/layout/lProcess2"/>
    <dgm:cxn modelId="{0AB3CFBB-4748-4FF8-BB9A-88815A234A80}" type="presParOf" srcId="{C44083CC-8D4A-4DB3-88C8-8CC36F225CD4}" destId="{3C242F64-D74E-4F0B-AFFA-12BBE9C05C3E}" srcOrd="0" destOrd="0" presId="urn:microsoft.com/office/officeart/2005/8/layout/lProcess2"/>
    <dgm:cxn modelId="{27BBCD67-1671-41E2-91DA-3C6525D6DF39}" type="presParOf" srcId="{C44083CC-8D4A-4DB3-88C8-8CC36F225CD4}" destId="{020D2534-1091-4C9B-9CFF-365D555BFDCF}" srcOrd="1" destOrd="0" presId="urn:microsoft.com/office/officeart/2005/8/layout/lProcess2"/>
    <dgm:cxn modelId="{9763FA0C-03AE-4896-857D-FCCC055989AA}" type="presParOf" srcId="{C44083CC-8D4A-4DB3-88C8-8CC36F225CD4}" destId="{180D706A-82FC-4C7B-916E-FC93A7A9E1D4}" srcOrd="2" destOrd="0" presId="urn:microsoft.com/office/officeart/2005/8/layout/lProcess2"/>
    <dgm:cxn modelId="{DA65A4B3-0429-4A68-B1B4-B117B1E9E9AA}" type="presParOf" srcId="{3A9F5CAD-474B-4327-9816-044A2CD326A1}" destId="{E8416B41-2D1C-44D0-84D8-BC15AC025BB4}" srcOrd="3" destOrd="0" presId="urn:microsoft.com/office/officeart/2005/8/layout/lProcess2"/>
    <dgm:cxn modelId="{0BA58C0B-1199-4E6C-B0EF-330A7D50114A}" type="presParOf" srcId="{3A9F5CAD-474B-4327-9816-044A2CD326A1}" destId="{9AB8EBDA-7048-4222-8CEB-E16BFF8ACBEA}" srcOrd="4" destOrd="0" presId="urn:microsoft.com/office/officeart/2005/8/layout/lProcess2"/>
    <dgm:cxn modelId="{2DF82282-5236-404A-BBA9-85E88EB5C702}" type="presParOf" srcId="{9AB8EBDA-7048-4222-8CEB-E16BFF8ACBEA}" destId="{76E4E78C-FB00-48E8-976B-03B996660222}" srcOrd="0" destOrd="0" presId="urn:microsoft.com/office/officeart/2005/8/layout/lProcess2"/>
    <dgm:cxn modelId="{74790F91-7DA2-48FE-A96B-2F57B0E76A4B}" type="presParOf" srcId="{9AB8EBDA-7048-4222-8CEB-E16BFF8ACBEA}" destId="{23D05FFC-EE13-431A-82F0-A2299A0B6C06}" srcOrd="1" destOrd="0" presId="urn:microsoft.com/office/officeart/2005/8/layout/lProcess2"/>
    <dgm:cxn modelId="{6493B343-1959-4DD4-A3E0-CC54EC3E28D7}" type="presParOf" srcId="{9AB8EBDA-7048-4222-8CEB-E16BFF8ACBEA}" destId="{496BEB13-19B8-4C93-87E2-0E0A9B011569}" srcOrd="2" destOrd="0" presId="urn:microsoft.com/office/officeart/2005/8/layout/lProcess2"/>
    <dgm:cxn modelId="{48D985BF-2342-4A04-A74D-D36EE2857D04}" type="presParOf" srcId="{496BEB13-19B8-4C93-87E2-0E0A9B011569}" destId="{56BDC7FF-A586-4244-A9B4-2773D25C115C}" srcOrd="0" destOrd="0" presId="urn:microsoft.com/office/officeart/2005/8/layout/lProcess2"/>
    <dgm:cxn modelId="{245F9007-F3E2-4762-9C94-B53E76B56121}" type="presParOf" srcId="{56BDC7FF-A586-4244-A9B4-2773D25C115C}" destId="{7E7FA3A5-3845-435A-9C00-32DB50B647BE}" srcOrd="0" destOrd="0" presId="urn:microsoft.com/office/officeart/2005/8/layout/lProcess2"/>
    <dgm:cxn modelId="{31DC4833-151A-46ED-9360-60DBACBBE296}" type="presParOf" srcId="{56BDC7FF-A586-4244-A9B4-2773D25C115C}" destId="{E6E5B455-1FD4-4720-8BC3-29D5D9B72B6E}" srcOrd="1" destOrd="0" presId="urn:microsoft.com/office/officeart/2005/8/layout/lProcess2"/>
    <dgm:cxn modelId="{C6DEC93D-F36F-4972-AD77-48A2A7080BDF}" type="presParOf" srcId="{56BDC7FF-A586-4244-A9B4-2773D25C115C}" destId="{937C367E-2EB4-4122-BD4B-321E9DA9B3E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9B624-C802-40BC-B2F1-4713DE3A9ED9}">
      <dsp:nvSpPr>
        <dsp:cNvPr id="0" name=""/>
        <dsp:cNvSpPr/>
      </dsp:nvSpPr>
      <dsp:spPr>
        <a:xfrm>
          <a:off x="0" y="-125872"/>
          <a:ext cx="2952328" cy="32040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92B01-ACAC-4979-9F37-8FE3B88005E6}">
      <dsp:nvSpPr>
        <dsp:cNvPr id="0" name=""/>
        <dsp:cNvSpPr/>
      </dsp:nvSpPr>
      <dsp:spPr>
        <a:xfrm>
          <a:off x="1476164" y="0"/>
          <a:ext cx="3527883" cy="29523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C</a:t>
          </a:r>
          <a:r>
            <a:rPr lang="ru-RU" sz="3800" kern="1200" dirty="0" smtClean="0"/>
            <a:t>-мебель</a:t>
          </a:r>
          <a:endParaRPr lang="ru-RU" sz="3800" kern="1200" dirty="0"/>
        </a:p>
      </dsp:txBody>
      <dsp:txXfrm>
        <a:off x="1476164" y="0"/>
        <a:ext cx="3527883" cy="885700"/>
      </dsp:txXfrm>
    </dsp:sp>
    <dsp:sp modelId="{8A8DB4F9-8B26-4F50-A4AE-B74DFAFAA9D7}">
      <dsp:nvSpPr>
        <dsp:cNvPr id="0" name=""/>
        <dsp:cNvSpPr/>
      </dsp:nvSpPr>
      <dsp:spPr>
        <a:xfrm>
          <a:off x="516658" y="885700"/>
          <a:ext cx="1919011" cy="191901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16103-39AD-48C9-841A-6269AB670DA4}">
      <dsp:nvSpPr>
        <dsp:cNvPr id="0" name=""/>
        <dsp:cNvSpPr/>
      </dsp:nvSpPr>
      <dsp:spPr>
        <a:xfrm>
          <a:off x="1476164" y="885700"/>
          <a:ext cx="3527883" cy="19190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B</a:t>
          </a:r>
          <a:r>
            <a:rPr lang="ru-RU" sz="3800" kern="1200" dirty="0" smtClean="0"/>
            <a:t>-стол</a:t>
          </a:r>
          <a:endParaRPr lang="ru-RU" sz="3800" kern="1200" dirty="0"/>
        </a:p>
      </dsp:txBody>
      <dsp:txXfrm>
        <a:off x="1476164" y="885700"/>
        <a:ext cx="3527883" cy="885697"/>
      </dsp:txXfrm>
    </dsp:sp>
    <dsp:sp modelId="{5208715A-FD67-46E0-B83C-3679D2D04516}">
      <dsp:nvSpPr>
        <dsp:cNvPr id="0" name=""/>
        <dsp:cNvSpPr/>
      </dsp:nvSpPr>
      <dsp:spPr>
        <a:xfrm>
          <a:off x="1033315" y="1771397"/>
          <a:ext cx="885697" cy="8856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5E1D2-D6B5-4441-B731-87C02F15AAB2}">
      <dsp:nvSpPr>
        <dsp:cNvPr id="0" name=""/>
        <dsp:cNvSpPr/>
      </dsp:nvSpPr>
      <dsp:spPr>
        <a:xfrm>
          <a:off x="1476164" y="1802366"/>
          <a:ext cx="3527883" cy="823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А-парта</a:t>
          </a:r>
          <a:endParaRPr lang="ru-RU" sz="3800" kern="1200" dirty="0"/>
        </a:p>
      </dsp:txBody>
      <dsp:txXfrm>
        <a:off x="1476164" y="1802366"/>
        <a:ext cx="3527883" cy="823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4EF8B-48AF-4493-8B6B-DBC80918AB60}">
      <dsp:nvSpPr>
        <dsp:cNvPr id="0" name=""/>
        <dsp:cNvSpPr/>
      </dsp:nvSpPr>
      <dsp:spPr>
        <a:xfrm>
          <a:off x="936107" y="-257762"/>
          <a:ext cx="2025833" cy="214916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О</a:t>
          </a:r>
          <a:r>
            <a:rPr lang="en-US" sz="1800" kern="1200" dirty="0" smtClean="0"/>
            <a:t>-</a:t>
          </a:r>
          <a:r>
            <a:rPr lang="ru-RU" sz="1800" kern="1200" dirty="0" smtClean="0"/>
            <a:t>обучение</a:t>
          </a:r>
          <a:endParaRPr lang="ru-RU" sz="1800" kern="1200" dirty="0"/>
        </a:p>
      </dsp:txBody>
      <dsp:txXfrm>
        <a:off x="1206218" y="118341"/>
        <a:ext cx="1485611" cy="967125"/>
      </dsp:txXfrm>
    </dsp:sp>
    <dsp:sp modelId="{90EC70B9-B5F9-46B1-99E0-4017B82CFB8C}">
      <dsp:nvSpPr>
        <dsp:cNvPr id="0" name=""/>
        <dsp:cNvSpPr/>
      </dsp:nvSpPr>
      <dsp:spPr>
        <a:xfrm>
          <a:off x="1656190" y="720558"/>
          <a:ext cx="1862067" cy="192924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</a:t>
          </a:r>
          <a:r>
            <a:rPr lang="ru-RU" sz="1900" kern="1200" dirty="0" smtClean="0"/>
            <a:t>-развитие</a:t>
          </a:r>
          <a:endParaRPr lang="ru-RU" sz="1900" kern="1200" dirty="0"/>
        </a:p>
      </dsp:txBody>
      <dsp:txXfrm>
        <a:off x="2225673" y="1218946"/>
        <a:ext cx="1117240" cy="1061084"/>
      </dsp:txXfrm>
    </dsp:sp>
    <dsp:sp modelId="{5D4D1A06-D4E7-4669-8EBD-95852534B4BA}">
      <dsp:nvSpPr>
        <dsp:cNvPr id="0" name=""/>
        <dsp:cNvSpPr/>
      </dsp:nvSpPr>
      <dsp:spPr>
        <a:xfrm>
          <a:off x="404042" y="730416"/>
          <a:ext cx="2052592" cy="190952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B</a:t>
          </a:r>
          <a:r>
            <a:rPr lang="ru-RU" sz="1900" kern="1200" dirty="0" smtClean="0"/>
            <a:t>-воспитание (</a:t>
          </a:r>
          <a:r>
            <a:rPr lang="ru-RU" sz="1900" kern="1200" dirty="0" err="1" smtClean="0"/>
            <a:t>узк</a:t>
          </a:r>
          <a:r>
            <a:rPr lang="ru-RU" sz="1900" kern="1200" dirty="0" smtClean="0"/>
            <a:t> см.)</a:t>
          </a:r>
          <a:endParaRPr lang="ru-RU" sz="1900" kern="1200" dirty="0"/>
        </a:p>
      </dsp:txBody>
      <dsp:txXfrm>
        <a:off x="597328" y="1223711"/>
        <a:ext cx="1231555" cy="1050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719E1-4F03-40CB-B01A-340B2F225650}">
      <dsp:nvSpPr>
        <dsp:cNvPr id="0" name=""/>
        <dsp:cNvSpPr/>
      </dsp:nvSpPr>
      <dsp:spPr>
        <a:xfrm rot="1718431">
          <a:off x="1297867" y="1935515"/>
          <a:ext cx="618817" cy="66181"/>
        </a:xfrm>
        <a:custGeom>
          <a:avLst/>
          <a:gdLst/>
          <a:ahLst/>
          <a:cxnLst/>
          <a:rect l="0" t="0" r="0" b="0"/>
          <a:pathLst>
            <a:path>
              <a:moveTo>
                <a:pt x="0" y="33090"/>
              </a:moveTo>
              <a:lnTo>
                <a:pt x="618817" y="330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0A2AAE-C0D9-4592-8D3E-16C5267790B1}">
      <dsp:nvSpPr>
        <dsp:cNvPr id="0" name=""/>
        <dsp:cNvSpPr/>
      </dsp:nvSpPr>
      <dsp:spPr>
        <a:xfrm rot="19881569">
          <a:off x="1297867" y="1038414"/>
          <a:ext cx="618817" cy="66181"/>
        </a:xfrm>
        <a:custGeom>
          <a:avLst/>
          <a:gdLst/>
          <a:ahLst/>
          <a:cxnLst/>
          <a:rect l="0" t="0" r="0" b="0"/>
          <a:pathLst>
            <a:path>
              <a:moveTo>
                <a:pt x="0" y="33090"/>
              </a:moveTo>
              <a:lnTo>
                <a:pt x="618817" y="330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0C63E-F9EC-4D08-9FA2-1462F570F8F1}">
      <dsp:nvSpPr>
        <dsp:cNvPr id="0" name=""/>
        <dsp:cNvSpPr/>
      </dsp:nvSpPr>
      <dsp:spPr>
        <a:xfrm>
          <a:off x="579" y="734675"/>
          <a:ext cx="1570760" cy="1570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E8ED9-5F06-40EE-B190-E839EE3B353B}">
      <dsp:nvSpPr>
        <dsp:cNvPr id="0" name=""/>
        <dsp:cNvSpPr/>
      </dsp:nvSpPr>
      <dsp:spPr>
        <a:xfrm>
          <a:off x="1821169" y="226107"/>
          <a:ext cx="942456" cy="9424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A</a:t>
          </a:r>
          <a:endParaRPr lang="ru-RU" sz="4300" kern="1200" dirty="0"/>
        </a:p>
      </dsp:txBody>
      <dsp:txXfrm>
        <a:off x="1959188" y="364126"/>
        <a:ext cx="666418" cy="666418"/>
      </dsp:txXfrm>
    </dsp:sp>
    <dsp:sp modelId="{F0F333E8-8982-4A67-8A51-8DC9B84A87B0}">
      <dsp:nvSpPr>
        <dsp:cNvPr id="0" name=""/>
        <dsp:cNvSpPr/>
      </dsp:nvSpPr>
      <dsp:spPr>
        <a:xfrm>
          <a:off x="1821169" y="1871547"/>
          <a:ext cx="942456" cy="9424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B</a:t>
          </a:r>
          <a:endParaRPr lang="ru-RU" sz="4300" kern="1200" dirty="0"/>
        </a:p>
      </dsp:txBody>
      <dsp:txXfrm>
        <a:off x="1959188" y="2009566"/>
        <a:ext cx="666418" cy="6664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82089-A0C3-47F7-97E7-A9DCD4E3B8E3}">
      <dsp:nvSpPr>
        <dsp:cNvPr id="0" name=""/>
        <dsp:cNvSpPr/>
      </dsp:nvSpPr>
      <dsp:spPr>
        <a:xfrm>
          <a:off x="2151" y="305632"/>
          <a:ext cx="1881630" cy="18816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552" tIns="82550" rIns="103552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A</a:t>
          </a:r>
          <a:endParaRPr lang="ru-RU" sz="6500" kern="1200" dirty="0"/>
        </a:p>
      </dsp:txBody>
      <dsp:txXfrm>
        <a:off x="277709" y="581190"/>
        <a:ext cx="1330514" cy="1330514"/>
      </dsp:txXfrm>
    </dsp:sp>
    <dsp:sp modelId="{D6F7C514-65BE-485A-86CB-C90F67A1A339}">
      <dsp:nvSpPr>
        <dsp:cNvPr id="0" name=""/>
        <dsp:cNvSpPr/>
      </dsp:nvSpPr>
      <dsp:spPr>
        <a:xfrm>
          <a:off x="1507456" y="305632"/>
          <a:ext cx="1881630" cy="18816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552" tIns="82550" rIns="103552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B</a:t>
          </a:r>
          <a:endParaRPr lang="ru-RU" sz="6500" kern="1200" dirty="0"/>
        </a:p>
      </dsp:txBody>
      <dsp:txXfrm>
        <a:off x="1783014" y="581190"/>
        <a:ext cx="1330514" cy="1330514"/>
      </dsp:txXfrm>
    </dsp:sp>
    <dsp:sp modelId="{CADBE4DE-9C2E-42C1-8B64-2AAA5A9AB7CC}">
      <dsp:nvSpPr>
        <dsp:cNvPr id="0" name=""/>
        <dsp:cNvSpPr/>
      </dsp:nvSpPr>
      <dsp:spPr>
        <a:xfrm>
          <a:off x="3012761" y="305632"/>
          <a:ext cx="1881630" cy="18816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552" tIns="82550" rIns="103552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C</a:t>
          </a:r>
          <a:endParaRPr lang="ru-RU" sz="6500" kern="1200" dirty="0"/>
        </a:p>
      </dsp:txBody>
      <dsp:txXfrm>
        <a:off x="3288319" y="581190"/>
        <a:ext cx="1330514" cy="13305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6F176C-C540-4BBC-B78E-506DBDED052D}">
      <dsp:nvSpPr>
        <dsp:cNvPr id="0" name=""/>
        <dsp:cNvSpPr/>
      </dsp:nvSpPr>
      <dsp:spPr>
        <a:xfrm>
          <a:off x="2968228" y="3570776"/>
          <a:ext cx="877490" cy="417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586"/>
              </a:lnTo>
              <a:lnTo>
                <a:pt x="877490" y="284586"/>
              </a:lnTo>
              <a:lnTo>
                <a:pt x="877490" y="4176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20E92D-0D34-4EA3-9446-1A8747FE6362}">
      <dsp:nvSpPr>
        <dsp:cNvPr id="0" name=""/>
        <dsp:cNvSpPr/>
      </dsp:nvSpPr>
      <dsp:spPr>
        <a:xfrm>
          <a:off x="2045017" y="4900175"/>
          <a:ext cx="91440" cy="417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6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571A6-F280-41E3-8E0D-39C196CD29A2}">
      <dsp:nvSpPr>
        <dsp:cNvPr id="0" name=""/>
        <dsp:cNvSpPr/>
      </dsp:nvSpPr>
      <dsp:spPr>
        <a:xfrm>
          <a:off x="2090737" y="3570776"/>
          <a:ext cx="877490" cy="417605"/>
        </a:xfrm>
        <a:custGeom>
          <a:avLst/>
          <a:gdLst/>
          <a:ahLst/>
          <a:cxnLst/>
          <a:rect l="0" t="0" r="0" b="0"/>
          <a:pathLst>
            <a:path>
              <a:moveTo>
                <a:pt x="877490" y="0"/>
              </a:moveTo>
              <a:lnTo>
                <a:pt x="877490" y="284586"/>
              </a:lnTo>
              <a:lnTo>
                <a:pt x="0" y="284586"/>
              </a:lnTo>
              <a:lnTo>
                <a:pt x="0" y="4176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61FBD7-6535-4F74-A14C-2C3645D7DB0E}">
      <dsp:nvSpPr>
        <dsp:cNvPr id="0" name=""/>
        <dsp:cNvSpPr/>
      </dsp:nvSpPr>
      <dsp:spPr>
        <a:xfrm>
          <a:off x="2922508" y="2301137"/>
          <a:ext cx="91440" cy="357846"/>
        </a:xfrm>
        <a:custGeom>
          <a:avLst/>
          <a:gdLst/>
          <a:ahLst/>
          <a:cxnLst/>
          <a:rect l="0" t="0" r="0" b="0"/>
          <a:pathLst>
            <a:path>
              <a:moveTo>
                <a:pt x="57034" y="0"/>
              </a:moveTo>
              <a:lnTo>
                <a:pt x="57034" y="224827"/>
              </a:lnTo>
              <a:lnTo>
                <a:pt x="45720" y="224827"/>
              </a:lnTo>
              <a:lnTo>
                <a:pt x="45720" y="3578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A8B08E-A6C7-48D9-86AD-FA5853D53CD6}">
      <dsp:nvSpPr>
        <dsp:cNvPr id="0" name=""/>
        <dsp:cNvSpPr/>
      </dsp:nvSpPr>
      <dsp:spPr>
        <a:xfrm>
          <a:off x="2922508" y="911980"/>
          <a:ext cx="91440" cy="4773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45"/>
              </a:lnTo>
              <a:lnTo>
                <a:pt x="57034" y="344345"/>
              </a:lnTo>
              <a:lnTo>
                <a:pt x="57034" y="477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AB9C5-6134-4506-A8AE-872BB2708646}">
      <dsp:nvSpPr>
        <dsp:cNvPr id="0" name=""/>
        <dsp:cNvSpPr/>
      </dsp:nvSpPr>
      <dsp:spPr>
        <a:xfrm>
          <a:off x="2250281" y="187"/>
          <a:ext cx="1435893" cy="911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5BF45-1C7E-4BF7-AD92-8C02746452D0}">
      <dsp:nvSpPr>
        <dsp:cNvPr id="0" name=""/>
        <dsp:cNvSpPr/>
      </dsp:nvSpPr>
      <dsp:spPr>
        <a:xfrm>
          <a:off x="2409825" y="151754"/>
          <a:ext cx="1435893" cy="911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Рыбы</a:t>
          </a:r>
          <a:endParaRPr lang="ru-RU" sz="1300" kern="1200" dirty="0"/>
        </a:p>
      </dsp:txBody>
      <dsp:txXfrm>
        <a:off x="2436530" y="178459"/>
        <a:ext cx="1382483" cy="858382"/>
      </dsp:txXfrm>
    </dsp:sp>
    <dsp:sp modelId="{D18600BC-1E82-4950-9E9A-9CB98911B93F}">
      <dsp:nvSpPr>
        <dsp:cNvPr id="0" name=""/>
        <dsp:cNvSpPr/>
      </dsp:nvSpPr>
      <dsp:spPr>
        <a:xfrm>
          <a:off x="2261596" y="1389345"/>
          <a:ext cx="1435893" cy="911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18692-62CB-4D45-8A62-B785FE9BB2FB}">
      <dsp:nvSpPr>
        <dsp:cNvPr id="0" name=""/>
        <dsp:cNvSpPr/>
      </dsp:nvSpPr>
      <dsp:spPr>
        <a:xfrm>
          <a:off x="2421139" y="1540911"/>
          <a:ext cx="1435893" cy="911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Земноводные</a:t>
          </a:r>
          <a:endParaRPr lang="ru-RU" sz="1300" kern="1200" dirty="0"/>
        </a:p>
      </dsp:txBody>
      <dsp:txXfrm>
        <a:off x="2447844" y="1567616"/>
        <a:ext cx="1382483" cy="858382"/>
      </dsp:txXfrm>
    </dsp:sp>
    <dsp:sp modelId="{801779EC-4ED6-4ED4-9776-9FC5D0AE641D}">
      <dsp:nvSpPr>
        <dsp:cNvPr id="0" name=""/>
        <dsp:cNvSpPr/>
      </dsp:nvSpPr>
      <dsp:spPr>
        <a:xfrm>
          <a:off x="2250281" y="2658984"/>
          <a:ext cx="1435893" cy="911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AD669-CA6A-4560-A013-F7CEF7C28CED}">
      <dsp:nvSpPr>
        <dsp:cNvPr id="0" name=""/>
        <dsp:cNvSpPr/>
      </dsp:nvSpPr>
      <dsp:spPr>
        <a:xfrm>
          <a:off x="2409825" y="2810551"/>
          <a:ext cx="1435893" cy="911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Пресмыкающие</a:t>
          </a:r>
          <a:endParaRPr lang="ru-RU" sz="1300" kern="1200" dirty="0"/>
        </a:p>
      </dsp:txBody>
      <dsp:txXfrm>
        <a:off x="2436530" y="2837256"/>
        <a:ext cx="1382483" cy="858382"/>
      </dsp:txXfrm>
    </dsp:sp>
    <dsp:sp modelId="{0A473255-27E7-488C-B23D-722B3E366F7A}">
      <dsp:nvSpPr>
        <dsp:cNvPr id="0" name=""/>
        <dsp:cNvSpPr/>
      </dsp:nvSpPr>
      <dsp:spPr>
        <a:xfrm>
          <a:off x="1372790" y="3988382"/>
          <a:ext cx="1435893" cy="911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484C7-C92E-4DB9-90F2-9BCD65A7B27D}">
      <dsp:nvSpPr>
        <dsp:cNvPr id="0" name=""/>
        <dsp:cNvSpPr/>
      </dsp:nvSpPr>
      <dsp:spPr>
        <a:xfrm>
          <a:off x="1532334" y="4139949"/>
          <a:ext cx="1435893" cy="911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Млекопитающие</a:t>
          </a:r>
          <a:endParaRPr lang="ru-RU" sz="1300" kern="1200" dirty="0"/>
        </a:p>
      </dsp:txBody>
      <dsp:txXfrm>
        <a:off x="1559039" y="4166654"/>
        <a:ext cx="1382483" cy="858382"/>
      </dsp:txXfrm>
    </dsp:sp>
    <dsp:sp modelId="{E0D04213-47B6-4B4A-B5DA-9B416C9B03E9}">
      <dsp:nvSpPr>
        <dsp:cNvPr id="0" name=""/>
        <dsp:cNvSpPr/>
      </dsp:nvSpPr>
      <dsp:spPr>
        <a:xfrm>
          <a:off x="1372790" y="5317781"/>
          <a:ext cx="1435893" cy="911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B992D-DEDA-4E9F-99DF-9902F213AAD0}">
      <dsp:nvSpPr>
        <dsp:cNvPr id="0" name=""/>
        <dsp:cNvSpPr/>
      </dsp:nvSpPr>
      <dsp:spPr>
        <a:xfrm>
          <a:off x="1532334" y="5469347"/>
          <a:ext cx="1435893" cy="911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Приматы</a:t>
          </a:r>
          <a:endParaRPr lang="ru-RU" sz="1300" kern="1200" dirty="0"/>
        </a:p>
      </dsp:txBody>
      <dsp:txXfrm>
        <a:off x="1559039" y="5496052"/>
        <a:ext cx="1382483" cy="858382"/>
      </dsp:txXfrm>
    </dsp:sp>
    <dsp:sp modelId="{D76B918B-8E1A-470D-BC6F-CEEAE55A4F34}">
      <dsp:nvSpPr>
        <dsp:cNvPr id="0" name=""/>
        <dsp:cNvSpPr/>
      </dsp:nvSpPr>
      <dsp:spPr>
        <a:xfrm>
          <a:off x="3127771" y="3988382"/>
          <a:ext cx="1435893" cy="911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7A6E5-AC28-4C23-9B47-16D12ACDD125}">
      <dsp:nvSpPr>
        <dsp:cNvPr id="0" name=""/>
        <dsp:cNvSpPr/>
      </dsp:nvSpPr>
      <dsp:spPr>
        <a:xfrm>
          <a:off x="3287315" y="4139949"/>
          <a:ext cx="1435893" cy="911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Птицы</a:t>
          </a:r>
          <a:endParaRPr lang="ru-RU" sz="1300" kern="1200" dirty="0"/>
        </a:p>
      </dsp:txBody>
      <dsp:txXfrm>
        <a:off x="3314020" y="4166654"/>
        <a:ext cx="1382483" cy="8583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A6260-4D23-4870-94B3-F473C6B17CCF}">
      <dsp:nvSpPr>
        <dsp:cNvPr id="0" name=""/>
        <dsp:cNvSpPr/>
      </dsp:nvSpPr>
      <dsp:spPr>
        <a:xfrm>
          <a:off x="0" y="0"/>
          <a:ext cx="2611933" cy="46413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Нравственное воспитание</a:t>
          </a:r>
          <a:endParaRPr lang="ru-RU" sz="2000" kern="1200" dirty="0"/>
        </a:p>
      </dsp:txBody>
      <dsp:txXfrm>
        <a:off x="0" y="0"/>
        <a:ext cx="2611933" cy="1392413"/>
      </dsp:txXfrm>
    </dsp:sp>
    <dsp:sp modelId="{C81A2964-9F8C-410F-A517-08962651E75D}">
      <dsp:nvSpPr>
        <dsp:cNvPr id="0" name=""/>
        <dsp:cNvSpPr/>
      </dsp:nvSpPr>
      <dsp:spPr>
        <a:xfrm>
          <a:off x="216018" y="3096342"/>
          <a:ext cx="2089546" cy="1275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ЗУН</a:t>
          </a:r>
          <a:endParaRPr lang="ru-RU" sz="3000" kern="1200" dirty="0"/>
        </a:p>
      </dsp:txBody>
      <dsp:txXfrm>
        <a:off x="253382" y="3133706"/>
        <a:ext cx="2014818" cy="1200971"/>
      </dsp:txXfrm>
    </dsp:sp>
    <dsp:sp modelId="{EA11345D-A20C-4920-A91A-C3634902D5C5}">
      <dsp:nvSpPr>
        <dsp:cNvPr id="0" name=""/>
        <dsp:cNvSpPr/>
      </dsp:nvSpPr>
      <dsp:spPr>
        <a:xfrm>
          <a:off x="288024" y="1304156"/>
          <a:ext cx="2089546" cy="1543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Предметные результаты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</a:t>
          </a:r>
          <a:r>
            <a:rPr lang="ru-RU" sz="1400" i="1" kern="1200" dirty="0" smtClean="0"/>
            <a:t>(знать историю Родины, знать, что её надо любить)</a:t>
          </a:r>
          <a:endParaRPr lang="ru-RU" sz="1400" i="1" kern="1200" dirty="0"/>
        </a:p>
      </dsp:txBody>
      <dsp:txXfrm>
        <a:off x="333230" y="1349362"/>
        <a:ext cx="1999134" cy="1453043"/>
      </dsp:txXfrm>
    </dsp:sp>
    <dsp:sp modelId="{30535061-7E7F-4600-AAD0-8D115C090E75}">
      <dsp:nvSpPr>
        <dsp:cNvPr id="0" name=""/>
        <dsp:cNvSpPr/>
      </dsp:nvSpPr>
      <dsp:spPr>
        <a:xfrm>
          <a:off x="2808833" y="0"/>
          <a:ext cx="2611933" cy="46413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Лидерские качества (2000-2010 </a:t>
          </a:r>
          <a:r>
            <a:rPr lang="ru-RU" sz="2000" kern="1200" dirty="0" err="1" smtClean="0"/>
            <a:t>гг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2808833" y="0"/>
        <a:ext cx="2611933" cy="1392413"/>
      </dsp:txXfrm>
    </dsp:sp>
    <dsp:sp modelId="{3C242F64-D74E-4F0B-AFFA-12BBE9C05C3E}">
      <dsp:nvSpPr>
        <dsp:cNvPr id="0" name=""/>
        <dsp:cNvSpPr/>
      </dsp:nvSpPr>
      <dsp:spPr>
        <a:xfrm>
          <a:off x="3070026" y="1393773"/>
          <a:ext cx="2089546" cy="1399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Метапредметные</a:t>
          </a:r>
          <a:r>
            <a:rPr lang="ru-RU" sz="1800" kern="1200" dirty="0" smtClean="0"/>
            <a:t> результаты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solidFill>
                <a:schemeClr val="bg1"/>
              </a:solidFill>
            </a:rPr>
            <a:t>(активность, гибкость мышления, креативность)</a:t>
          </a:r>
          <a:endParaRPr lang="ru-RU" sz="1400" i="1" kern="1200" dirty="0">
            <a:solidFill>
              <a:schemeClr val="bg1"/>
            </a:solidFill>
          </a:endParaRPr>
        </a:p>
      </dsp:txBody>
      <dsp:txXfrm>
        <a:off x="3111014" y="1434761"/>
        <a:ext cx="2007570" cy="1317463"/>
      </dsp:txXfrm>
    </dsp:sp>
    <dsp:sp modelId="{180D706A-82FC-4C7B-916E-FC93A7A9E1D4}">
      <dsp:nvSpPr>
        <dsp:cNvPr id="0" name=""/>
        <dsp:cNvSpPr/>
      </dsp:nvSpPr>
      <dsp:spPr>
        <a:xfrm>
          <a:off x="3070026" y="3008511"/>
          <a:ext cx="2089546" cy="1399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Мышление</a:t>
          </a:r>
          <a:endParaRPr lang="ru-RU" sz="3000" kern="1200" dirty="0"/>
        </a:p>
      </dsp:txBody>
      <dsp:txXfrm>
        <a:off x="3111014" y="3049499"/>
        <a:ext cx="2007570" cy="1317463"/>
      </dsp:txXfrm>
    </dsp:sp>
    <dsp:sp modelId="{76E4E78C-FB00-48E8-976B-03B996660222}">
      <dsp:nvSpPr>
        <dsp:cNvPr id="0" name=""/>
        <dsp:cNvSpPr/>
      </dsp:nvSpPr>
      <dsp:spPr>
        <a:xfrm>
          <a:off x="5616661" y="0"/>
          <a:ext cx="2611933" cy="46413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Конкурентоспособная (успешная) личность (до 2016г.)</a:t>
          </a:r>
          <a:endParaRPr lang="ru-RU" sz="2000" kern="1200" dirty="0"/>
        </a:p>
      </dsp:txBody>
      <dsp:txXfrm>
        <a:off x="5616661" y="0"/>
        <a:ext cx="2611933" cy="1392413"/>
      </dsp:txXfrm>
    </dsp:sp>
    <dsp:sp modelId="{7E7FA3A5-3845-435A-9C00-32DB50B647BE}">
      <dsp:nvSpPr>
        <dsp:cNvPr id="0" name=""/>
        <dsp:cNvSpPr/>
      </dsp:nvSpPr>
      <dsp:spPr>
        <a:xfrm>
          <a:off x="5904664" y="1152125"/>
          <a:ext cx="2089546" cy="1717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Личностные результаты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/>
            <a:t>(человек, способный выстраивать собственную траекторию жизни) </a:t>
          </a:r>
          <a:endParaRPr lang="ru-RU" sz="1400" i="1" kern="1200" dirty="0"/>
        </a:p>
      </dsp:txBody>
      <dsp:txXfrm>
        <a:off x="5954973" y="1202434"/>
        <a:ext cx="1988928" cy="1617056"/>
      </dsp:txXfrm>
    </dsp:sp>
    <dsp:sp modelId="{937C367E-2EB4-4122-BD4B-321E9DA9B3EC}">
      <dsp:nvSpPr>
        <dsp:cNvPr id="0" name=""/>
        <dsp:cNvSpPr/>
      </dsp:nvSpPr>
      <dsp:spPr>
        <a:xfrm>
          <a:off x="5976669" y="3096347"/>
          <a:ext cx="2089546" cy="1125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Личность</a:t>
          </a:r>
          <a:endParaRPr lang="ru-RU" sz="3000" kern="1200" dirty="0"/>
        </a:p>
      </dsp:txBody>
      <dsp:txXfrm>
        <a:off x="6009632" y="3129310"/>
        <a:ext cx="2023620" cy="1059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DEBEA-E157-4DCC-AA2A-EB58555785BA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ADED8-70B7-44AD-9181-23094D5F9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332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8-02-13T08:59:30.6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18505 8037,'0'0,"49"0,-24 0,0 0,0 0,-25 0,0-25,24 25,1 0,-25 0,25 0,-25 0,50 0,-50 0,24 0,-24 0,25 0,-25 0,25 0,0 0,25 0,-26 0,1 0,0 0,0 0,0 0,-25 0,24 0,-24 0,25 0,0 0,-25 0,25 0,-25 0,25 0,-25 0,24 0,1 0,-25 0,25 0,0 0,0 0,24 0,-24 0,0 0,0 0,-25 0,24 0,1 0,-25 0,25 0,-25 0,25 0,-25 0,25 0,-1 0,-24 0,25 0,-25 0,25 0,0 0,24 0,-24 0,0 0,0 0,0 0,-1 0,-24 0,25 0,-25 0,25 0,-25 0,25 0,0 0,-25 0,25 0,-1 0,1 0,0 0,0 0,24 0,1 0,-50 0,25 0,-25 0,49 0,-49 0,50 0,0 0,-26 0,1 0,25 0,-25 0,-1 0,1 0,-25 0,25 0,0 0,-25 0,25 0,-25 0,24 0,1 0,-25 0,25 0,-25 0,25 0,0 0,-1 0,26 0,-25 0,0 0,24 0,-24 0,0 0,0 0,-25 0,25 0,-1 0,-24 0,25 0,-25 0,25 0,0 0,0 0,24 0,1 0,-25 0,24 0,-49 0,25 0,-25 0,25 0,-25 0,49 0,-49 0,25 0,50 0,-51 0,26 0,0 0,-1 0,-49 0,50 0,-50 0,25 0,-25 0,24 0,-24 0,25 0,0 0,0 0,-25 0,49 0,1 0,0 0,-1 0,1 0,24 0,-49 0,-25 0,50 0,-50 0,25 0,-25 0,24 0,1 0,-25 0,25 0,0 0,24 0,1 0,24 0,1-25,-26 0,1 25,-25 0,24 0,-24 0,0-25,25 25,-1 0,26 0,-1 0,1 0,-26 0,1 0,-25 0,-1 0,1 0,-25-24,25 24,0 0,-25 0,25 0,-25 0,24 0,1 0,25 0,-25 0,24 0,-24 0,25 0,-26 0,1 0,0 0,0 0,0 0,-25 0,24 0,-24 0,25 0,0 0,-25 0,25 0,-25 0,25 0,-25 24,0-24,24 0,1 0,-25 0,25 0,0 0,0 0,-25 0,24 0,-24 0,50 0,-50 0,25 0,-25 0,25 0,0 0,-25 0,24 0,-24 0,25 0,-25 0,0 25,25-25,0 0,-25 0,25 0,-25 0,24 0,1 25,-25-25,25 0,-25 0,0 25,0-25,0 25,0 0,0-1,0-24,0 25,0-25,0 25,0 0,0 0,0-1,0 1,0-25,0 25,0 0,0-25,0 25,0-25,0 24,0 1,-25-25,25 0,-25 25,25-25,-24 0,-1 0,25 0,-25 0,25 0,-50 0,26 0,-1 0,0 0,0 0,0 0,25 0,-25 0,25 0,-24 0,-1 0,25 0,-25 0,25 0,-25 0,25 0,-25 0,1 0,-1 0,0 0,-25 0,1 0,24 0,0 0,-24 0,49 0,-25 0,25 0,-25 0,25 0,0-25,-25 25,0 0,25 0,-24 0,24 0,-25 0,0 0,25 0,-25 0,-74 0,-25 0,-25 0,75 0,24 0,0 0,1 0,-26 0,-49 0,50 0,24 0,1 0,24 0,0 0,0 0,1 0,24 0,-25 0,25 0,-25 0,0 0,25 25,-25-25,1 0,-1 0,-25 0,-24 25,-1-25,26 25,-1-25,0 0,50 0,-24 0,-1 0,0 0,25 0,-25 0,25 0,-25 0,25 0,-24 0,-1 0,0 0,0 0,-24 0,24 0,0 0,0 0,0 0,1 0,-1 0,-50 0,-49 0,-24 24,73 1,26-25,24 0,0 0,0 0,25 0,-25 0,25 0,-25 0,25 0,-24 0,-1 0,25 0,-25 0,-25 0,1 0,-1 0,25 0,-24 0,24 0,0 0,0 0,1 0,24 0,-25 0,25 0,-25 0,25 0,-25 0,0 0,25 0,-24 0,24 0,-25 0,-25 0,-49 0,-75 0,75 0,25 0,24 0,0 0,26 0,-1 0,25 0,-25 0,0 0,0 0,1 0,24 0,-50 0,25 0,0 0,-24 0,24 0,25 0,-50 0,50 0,-24 0,24 0,-25 0,0 0,25 0,-25 0,25 0,-25 0,1 0,24 0,-25 0,25 0,-25 0,25 0,-25 0,0 0,-24 0,-50 0,49 0,0 0,1 0,-1 0,25 0,-24 0,-1 0,0 0,1 0,24 0,0 0,-24 0,24 0,0 0,25 0,-25 0,0 0,1 0,24 0,-25 0,25 0,-25 0,25 0,-25 0,0 0,-24 0,24 0,0 0,-24 0,-26 0,1 0,-25 0,49 0,25 0,0 0,0 0,25 0,-24 0,-1 0,25 0,-25 0,25 0,-25 0,0 0,25 0,-24 0,24 0,-25 0,-50 0,1 0,0 0,-50 0,24 25,-24-25,50 0,49 0,-24 0,24 0,0 0,0 0,25 0,-25 0,25 0,-25 0,1 0,24 0,-25 0,-99 0,25 0,-1 0,51 0,-1 0,1 0,49 0,-25 0,25 0,-25 0,0 0,25 0,-25 0,25 0,-24 0,24 0,-25 0,0 0,25 0,-25 0,0 0,1 0,24 0,-25 0,25 0,-25 0,0 0,25 0,-25 0,25 0,-24 0,24 0,-25 0,0 0,25 0,0 0,-25 0,0 0,0 0,1 0,24 0,-50 0,50 0,-25 0,25 0,-25 0,1 0,24 0,-25 0,25 0,-25 0,0 0,25 0,-25 0,25 0,-24 0,-1 0,0 0,-25 0,50 0,-24 0,-1 0,0 0,25 0,0-25,-25 0,25 25,0 0,-25 0,25-24,-24 24,24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8-02-13T08:59:34.0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14139 7615,'0'0,"0"25,0 0,0 24,0-49,0 25,0 0,0 0,0-25,0 24,0-24,0 25,0 0,0 0,0 24,0-49,25 50,0-50,-25 25,0 0,0 0,0-1,24-24,-24 50,0-50,0 50,0-50,25 24,-25 1,0 0,0-25,25 25,-25-25,0 25,0-25,0 24,0 1,0-25,0 25,0-25,0 25,0 0,0 24,0-49,0 25,0-25,0 25,0-25,0 25,0-1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8-02-13T08:59:35.44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14263 9575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8-02-13T08:59:37.2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14263 9575,'25'0,"-25"0,49 0,-49 0,0 0,0 0,-24 0,24 0,-25 0,25 0,-25 0,25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67C0D-217A-4790-8944-3B1408E68145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14990-03A0-4E63-9555-335BF6F72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310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14990-03A0-4E63-9555-335BF6F72D2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574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Отличие Мышления в Продуктивном типе ПП и СОПП:</a:t>
            </a:r>
            <a:r>
              <a:rPr lang="ru-RU" baseline="0" dirty="0" smtClean="0"/>
              <a:t> в первом оно «рассчитывающее», «вычисляющее», предлагающее всё новые и новые более выгодные варианты, а во втором - «осмысливающее», ищущее смысл в происходящем. / </a:t>
            </a:r>
            <a:r>
              <a:rPr lang="ru-RU" baseline="0" dirty="0" err="1" smtClean="0"/>
              <a:t>М.Хайдегер</a:t>
            </a:r>
            <a:r>
              <a:rPr lang="ru-RU" baseline="0" dirty="0" smtClean="0"/>
              <a:t>.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14990-03A0-4E63-9555-335BF6F72D2F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440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93968-8EE8-41D2-B9DF-640372CBF357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690269"/>
            <a:ext cx="4984962" cy="44434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EBBD7-3E20-44BC-8289-4BE2827F33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80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705DF-9E84-4BEF-ABE2-E557E1B9EEE7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14.emf"/><Relationship Id="rId3" Type="http://schemas.openxmlformats.org/officeDocument/2006/relationships/image" Target="../media/image10.png"/><Relationship Id="rId7" Type="http://schemas.openxmlformats.org/officeDocument/2006/relationships/image" Target="../media/image11.emf"/><Relationship Id="rId12" Type="http://schemas.openxmlformats.org/officeDocument/2006/relationships/customXml" Target="../ink/ink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3.emf"/><Relationship Id="rId5" Type="http://schemas.openxmlformats.org/officeDocument/2006/relationships/customXml" Target="../ink/ink1.xml"/><Relationship Id="rId10" Type="http://schemas.openxmlformats.org/officeDocument/2006/relationships/customXml" Target="../ink/ink3.xml"/><Relationship Id="rId4" Type="http://schemas.openxmlformats.org/officeDocument/2006/relationships/image" Target="../media/image11.png"/><Relationship Id="rId9" Type="http://schemas.openxmlformats.org/officeDocument/2006/relationships/image" Target="../media/image12.emf"/><Relationship Id="rId1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ndgp.ru/gp/biblio/rus/68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vvyudin2018@yandex.ru" TargetMode="External"/><Relationship Id="rId2" Type="http://schemas.openxmlformats.org/officeDocument/2006/relationships/hyperlink" Target="mailto:vvyudin@gmail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oodle.yspu.org/course/view.php?id=54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124744"/>
            <a:ext cx="8280722" cy="143949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Б1.Б.4.   Научные исследования в профессиональной деятельности психолого-педагогического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направления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800" y="5949279"/>
            <a:ext cx="6372200" cy="908721"/>
          </a:xfrm>
        </p:spPr>
        <p:txBody>
          <a:bodyPr/>
          <a:lstStyle/>
          <a:p>
            <a:pPr algn="r" eaLnBrk="1" hangingPunct="1"/>
            <a:r>
              <a:rPr lang="ru-RU" sz="2400" dirty="0" smtClean="0">
                <a:solidFill>
                  <a:schemeClr val="accent2"/>
                </a:solidFill>
              </a:rPr>
              <a:t>Юдин В.В.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algn="r" eaLnBrk="1" hangingPunct="1"/>
            <a:r>
              <a:rPr lang="ru-RU" sz="2400" dirty="0" err="1" smtClean="0">
                <a:solidFill>
                  <a:schemeClr val="accent2"/>
                </a:solidFill>
              </a:rPr>
              <a:t>д.пед.н</a:t>
            </a:r>
            <a:r>
              <a:rPr lang="ru-RU" sz="2400" dirty="0" smtClean="0">
                <a:solidFill>
                  <a:schemeClr val="accent2"/>
                </a:solidFill>
              </a:rPr>
              <a:t>., доцент  кафедры </a:t>
            </a:r>
            <a:r>
              <a:rPr lang="ru-RU" sz="2400" dirty="0" err="1" smtClean="0">
                <a:solidFill>
                  <a:schemeClr val="accent2"/>
                </a:solidFill>
              </a:rPr>
              <a:t>ПТх</a:t>
            </a:r>
            <a:r>
              <a:rPr lang="ru-RU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64084" y="19348"/>
            <a:ext cx="73440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/>
              <a:t>Ярославский государственный педагогический </a:t>
            </a:r>
            <a:r>
              <a:rPr lang="ru-RU" b="1" dirty="0" smtClean="0"/>
              <a:t>университет</a:t>
            </a:r>
            <a:r>
              <a:rPr lang="en-US" b="1" dirty="0" smtClean="0"/>
              <a:t> </a:t>
            </a:r>
            <a:r>
              <a:rPr lang="ru-RU" b="1" dirty="0" smtClean="0"/>
              <a:t>им. К.Д.Ушинского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3864" y="2852936"/>
            <a:ext cx="89901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Рекомендуется для направлений подготовки:</a:t>
            </a:r>
            <a:br>
              <a:rPr lang="ru-RU" dirty="0" smtClean="0"/>
            </a:br>
            <a:r>
              <a:rPr lang="ru-RU" b="1" dirty="0"/>
              <a:t>44.04.02  ПСИХОЛОГО-ПЕДАГОГИЧЕСКОЕ ОБРАЗОВАНИЕ</a:t>
            </a:r>
            <a:endParaRPr lang="ru-RU" dirty="0"/>
          </a:p>
          <a:p>
            <a:r>
              <a:rPr lang="ru-RU" b="1" dirty="0"/>
              <a:t>Профили:  </a:t>
            </a:r>
            <a:endParaRPr lang="ru-RU" b="1" dirty="0" smtClean="0"/>
          </a:p>
          <a:p>
            <a:r>
              <a:rPr lang="ru-RU" b="1" dirty="0" smtClean="0"/>
              <a:t>«</a:t>
            </a:r>
            <a:r>
              <a:rPr lang="ru-RU" b="1" dirty="0"/>
              <a:t>Психология и социальная педагогика», «Психологическое консультирование в образовании», «Психология и педагогика профессионального образования», «Психолого-педагогическое сопровождение развития  индивидуальности», «</a:t>
            </a:r>
            <a:r>
              <a:rPr lang="ru-RU" b="1" dirty="0" err="1"/>
              <a:t>Конфликтология</a:t>
            </a:r>
            <a:r>
              <a:rPr lang="ru-RU" b="1" dirty="0"/>
              <a:t> образования», «Психология карьерного развития».</a:t>
            </a:r>
            <a:endParaRPr lang="ru-RU" dirty="0"/>
          </a:p>
          <a:p>
            <a:r>
              <a:rPr lang="ru-RU" dirty="0" smtClean="0"/>
              <a:t>Группы: 	</a:t>
            </a:r>
            <a:endParaRPr lang="ru-RU" dirty="0"/>
          </a:p>
          <a:p>
            <a:r>
              <a:rPr lang="ru-RU" dirty="0" smtClean="0"/>
              <a:t>96103 </a:t>
            </a:r>
            <a:r>
              <a:rPr lang="ru-RU" dirty="0" err="1" smtClean="0"/>
              <a:t>сопров</a:t>
            </a:r>
            <a:r>
              <a:rPr lang="ru-RU" dirty="0" smtClean="0"/>
              <a:t>. развития индивидуальности</a:t>
            </a:r>
          </a:p>
          <a:p>
            <a:r>
              <a:rPr lang="ru-RU" dirty="0" smtClean="0"/>
              <a:t>96104 </a:t>
            </a:r>
            <a:r>
              <a:rPr lang="ru-RU" dirty="0"/>
              <a:t>псих </a:t>
            </a:r>
            <a:r>
              <a:rPr lang="ru-RU" dirty="0" err="1" smtClean="0"/>
              <a:t>сопров</a:t>
            </a:r>
            <a:r>
              <a:rPr lang="ru-RU" dirty="0" smtClean="0"/>
              <a:t>. </a:t>
            </a:r>
            <a:r>
              <a:rPr lang="ru-RU" dirty="0" err="1"/>
              <a:t>проф</a:t>
            </a:r>
            <a:r>
              <a:rPr lang="ru-RU" dirty="0"/>
              <a:t> Де</a:t>
            </a:r>
          </a:p>
          <a:p>
            <a:r>
              <a:rPr lang="ru-RU" dirty="0" smtClean="0"/>
              <a:t>96105 псих. консультирование</a:t>
            </a:r>
            <a:endParaRPr lang="ru-RU" dirty="0"/>
          </a:p>
          <a:p>
            <a:r>
              <a:rPr lang="ru-RU" dirty="0" smtClean="0"/>
              <a:t>96106 </a:t>
            </a:r>
            <a:r>
              <a:rPr lang="ru-RU" dirty="0"/>
              <a:t>психолог </a:t>
            </a:r>
            <a:r>
              <a:rPr lang="ru-RU" dirty="0" err="1" smtClean="0"/>
              <a:t>соц-пед</a:t>
            </a:r>
            <a:r>
              <a:rPr lang="ru-RU" dirty="0" smtClean="0"/>
              <a:t>. Де</a:t>
            </a:r>
          </a:p>
          <a:p>
            <a:r>
              <a:rPr lang="ru-RU" dirty="0" smtClean="0"/>
              <a:t>96107 профессиональное образование </a:t>
            </a:r>
            <a:endParaRPr lang="ru-RU" dirty="0"/>
          </a:p>
          <a:p>
            <a:r>
              <a:rPr lang="ru-RU" dirty="0" smtClean="0"/>
              <a:t>96108 </a:t>
            </a:r>
            <a:r>
              <a:rPr lang="ru-RU" dirty="0" err="1" smtClean="0"/>
              <a:t>конфликтолог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840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Разделы дисциплины и виды занятий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042173"/>
              </p:ext>
            </p:extLst>
          </p:nvPr>
        </p:nvGraphicFramePr>
        <p:xfrm>
          <a:off x="0" y="603048"/>
          <a:ext cx="9143999" cy="6254952"/>
        </p:xfrm>
        <a:graphic>
          <a:graphicData uri="http://schemas.openxmlformats.org/drawingml/2006/table">
            <a:tbl>
              <a:tblPr/>
              <a:tblGrid>
                <a:gridCol w="755575"/>
                <a:gridCol w="3986905"/>
                <a:gridCol w="1138324"/>
                <a:gridCol w="1026729"/>
                <a:gridCol w="1022254"/>
                <a:gridCol w="1214212"/>
              </a:tblGrid>
              <a:tr h="1005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ru-RU" sz="1600" b="1" kern="50" dirty="0" err="1">
                          <a:latin typeface="Times New Roman"/>
                          <a:ea typeface="Arial Unicode MS"/>
                          <a:cs typeface="Tahoma"/>
                        </a:rPr>
                        <a:t>п</a:t>
                      </a: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/</a:t>
                      </a:r>
                      <a:r>
                        <a:rPr lang="ru-RU" sz="1600" b="1" kern="50" dirty="0" err="1">
                          <a:latin typeface="Times New Roman"/>
                          <a:ea typeface="Arial Unicode MS"/>
                          <a:cs typeface="Tahoma"/>
                        </a:rPr>
                        <a:t>п</a:t>
                      </a:r>
                      <a:endParaRPr lang="ru-RU" sz="1600" b="1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Наименование раздела дисциплины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Лекции 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err="1">
                          <a:latin typeface="Times New Roman"/>
                          <a:ea typeface="Arial Unicode MS"/>
                          <a:cs typeface="Tahoma"/>
                        </a:rPr>
                        <a:t>Практ</a:t>
                      </a: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. занятия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err="1">
                          <a:latin typeface="Times New Roman"/>
                          <a:ea typeface="Arial Unicode MS"/>
                          <a:cs typeface="Tahoma"/>
                        </a:rPr>
                        <a:t>Самост</a:t>
                      </a: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. работа студ.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Всего часов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1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Введение.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Исследования в профессиональной деятельности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 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>
                          <a:latin typeface="Times New Roman"/>
                          <a:ea typeface="Arial Unicode MS"/>
                          <a:cs typeface="Tahoma"/>
                        </a:rPr>
                        <a:t>2</a:t>
                      </a:r>
                      <a:endParaRPr lang="ru-RU" sz="1600" kern="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1. Методология исследования в педагогике.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3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2. Методологические основы современной науки о человеке.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4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3. Современные проблемы образования.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5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4.</a:t>
                      </a:r>
                    </a:p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Научные школы.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8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latin typeface="Times New Roman"/>
                          <a:ea typeface="Arial Unicode MS"/>
                          <a:cs typeface="Tahoma"/>
                        </a:rPr>
                        <a:t>6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5. Планирование НИР.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6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7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ahoma"/>
                        </a:rPr>
                        <a:t>7</a:t>
                      </a:r>
                      <a:endParaRPr lang="ru-RU" sz="1600" b="1" kern="50" dirty="0">
                        <a:solidFill>
                          <a:schemeClr val="tx1"/>
                        </a:solidFill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6. Организация исследований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latin typeface="Times New Roman"/>
                          <a:ea typeface="Arial Unicode MS"/>
                          <a:cs typeface="Tahoma"/>
                        </a:rPr>
                        <a:t>Заключение 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latin typeface="Times New Roman"/>
                          <a:ea typeface="Arial Unicode MS"/>
                          <a:cs typeface="Tahoma"/>
                        </a:rPr>
                        <a:t>2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latin typeface="Times New Roman"/>
                          <a:ea typeface="Arial Unicode MS"/>
                          <a:cs typeface="Tahoma"/>
                        </a:rPr>
                        <a:t>2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highlight>
                            <a:srgbClr val="FFFF00"/>
                          </a:highlight>
                          <a:latin typeface="Times New Roman"/>
                          <a:ea typeface="Arial Unicode MS"/>
                          <a:cs typeface="Tahoma"/>
                        </a:rPr>
                        <a:t>Всего: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highlight>
                            <a:srgbClr val="FFFF00"/>
                          </a:highlight>
                          <a:latin typeface="Times New Roman"/>
                          <a:ea typeface="Arial Unicode MS"/>
                          <a:cs typeface="Tahoma"/>
                        </a:rPr>
                        <a:t>64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highlight>
                            <a:srgbClr val="FFFF00"/>
                          </a:highlight>
                          <a:latin typeface="Times New Roman"/>
                          <a:ea typeface="Arial Unicode MS"/>
                          <a:cs typeface="Tahoma"/>
                        </a:rPr>
                        <a:t>108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Формирование </a:t>
            </a:r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научного представления о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действительности:</a:t>
            </a:r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четыре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ступени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5373216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ru-RU" dirty="0" smtClean="0"/>
              <a:t>П</a:t>
            </a:r>
            <a:r>
              <a:rPr lang="ru-RU" b="1" i="1" dirty="0" smtClean="0"/>
              <a:t>ервая </a:t>
            </a:r>
            <a:r>
              <a:rPr lang="ru-RU" b="1" i="1" dirty="0"/>
              <a:t>ступень – </a:t>
            </a:r>
            <a:r>
              <a:rPr lang="ru-RU" b="1" i="1" dirty="0" smtClean="0"/>
              <a:t>феноменологическая</a:t>
            </a:r>
            <a:r>
              <a:rPr lang="ru-RU" i="1" dirty="0" smtClean="0"/>
              <a:t>, - фиксация явления (феномена), </a:t>
            </a:r>
            <a:r>
              <a:rPr lang="ru-RU" dirty="0" smtClean="0"/>
              <a:t>описание </a:t>
            </a:r>
            <a:r>
              <a:rPr lang="ru-RU" dirty="0"/>
              <a:t>свойств и качеств объекта науки осуществляется на естественном (житейском) </a:t>
            </a:r>
            <a:r>
              <a:rPr lang="ru-RU" dirty="0" smtClean="0"/>
              <a:t>языке</a:t>
            </a:r>
          </a:p>
          <a:p>
            <a:pPr marL="0" indent="0" fontAlgn="base">
              <a:buNone/>
            </a:pPr>
            <a:r>
              <a:rPr lang="ru-RU" b="1" i="1" dirty="0"/>
              <a:t>В</a:t>
            </a:r>
            <a:r>
              <a:rPr lang="ru-RU" b="1" i="1" dirty="0" smtClean="0"/>
              <a:t>торая </a:t>
            </a:r>
            <a:r>
              <a:rPr lang="ru-RU" b="1" i="1" dirty="0"/>
              <a:t>ступень </a:t>
            </a:r>
            <a:r>
              <a:rPr lang="ru-RU" b="1" dirty="0"/>
              <a:t>– </a:t>
            </a:r>
            <a:r>
              <a:rPr lang="ru-RU" b="1" i="1" dirty="0"/>
              <a:t>качественная </a:t>
            </a:r>
            <a:r>
              <a:rPr lang="ru-RU" b="1" i="1" dirty="0" smtClean="0"/>
              <a:t>теория.</a:t>
            </a:r>
            <a:r>
              <a:rPr lang="ru-RU" b="1" i="1" dirty="0"/>
              <a:t> </a:t>
            </a:r>
            <a:r>
              <a:rPr lang="ru-RU" dirty="0"/>
              <a:t>На этой ступени, в результате более полного изучения свойств и качеств объекта, зарождается специфический язык науки с присущей ей </a:t>
            </a:r>
            <a:r>
              <a:rPr lang="ru-RU" dirty="0">
                <a:solidFill>
                  <a:srgbClr val="7030A0"/>
                </a:solidFill>
              </a:rPr>
              <a:t>терминологией</a:t>
            </a:r>
            <a:r>
              <a:rPr lang="ru-RU" dirty="0"/>
              <a:t> и </a:t>
            </a:r>
            <a:r>
              <a:rPr lang="ru-RU" dirty="0" smtClean="0"/>
              <a:t>символикой;</a:t>
            </a:r>
          </a:p>
          <a:p>
            <a:pPr marL="0" indent="0" fontAlgn="base">
              <a:buNone/>
            </a:pPr>
            <a:r>
              <a:rPr lang="ru-RU" b="1" i="1" dirty="0" smtClean="0"/>
              <a:t>Третья </a:t>
            </a:r>
            <a:r>
              <a:rPr lang="ru-RU" b="1" i="1" dirty="0"/>
              <a:t>ступень – количественная </a:t>
            </a:r>
            <a:r>
              <a:rPr lang="ru-RU" b="1" i="1" dirty="0" smtClean="0"/>
              <a:t>теория</a:t>
            </a:r>
            <a:r>
              <a:rPr lang="ru-RU" i="1" dirty="0" smtClean="0"/>
              <a:t> </a:t>
            </a:r>
            <a:r>
              <a:rPr lang="ru-RU" i="1" dirty="0"/>
              <a:t>– </a:t>
            </a:r>
            <a:r>
              <a:rPr lang="ru-RU" dirty="0"/>
              <a:t>представляет собой результат такого развития науки, когда знание свойств объекта достигло такого уровня, что на основе построения </a:t>
            </a:r>
            <a:r>
              <a:rPr lang="ru-RU" dirty="0">
                <a:solidFill>
                  <a:srgbClr val="7030A0"/>
                </a:solidFill>
              </a:rPr>
              <a:t>математической модели</a:t>
            </a:r>
            <a:r>
              <a:rPr lang="ru-RU" dirty="0"/>
              <a:t> возможного функционирования объекта удаётся сформулировать точный прогноз исхода любого процесса, в котором задействован </a:t>
            </a:r>
            <a:r>
              <a:rPr lang="ru-RU" dirty="0" smtClean="0"/>
              <a:t>объект;</a:t>
            </a:r>
          </a:p>
          <a:p>
            <a:pPr marL="0" indent="0" fontAlgn="base">
              <a:buNone/>
            </a:pPr>
            <a:r>
              <a:rPr lang="ru-RU" b="1" i="1" dirty="0" smtClean="0"/>
              <a:t>Четвёртая </a:t>
            </a:r>
            <a:r>
              <a:rPr lang="ru-RU" b="1" i="1" dirty="0"/>
              <a:t>ступень </a:t>
            </a:r>
            <a:r>
              <a:rPr lang="ru-RU" b="1" dirty="0"/>
              <a:t>– </a:t>
            </a:r>
            <a:r>
              <a:rPr lang="ru-RU" b="1" i="1" dirty="0"/>
              <a:t>аксиоматическая </a:t>
            </a:r>
            <a:r>
              <a:rPr lang="ru-RU" b="1" i="1" dirty="0" smtClean="0"/>
              <a:t>теория</a:t>
            </a:r>
            <a:r>
              <a:rPr lang="ru-RU" i="1" dirty="0" smtClean="0"/>
              <a:t> </a:t>
            </a:r>
            <a:r>
              <a:rPr lang="ru-RU" i="1" dirty="0"/>
              <a:t>– </a:t>
            </a:r>
            <a:r>
              <a:rPr lang="ru-RU" dirty="0"/>
              <a:t>это такая ступень абстракции, когда сформулированные закономерности и построенные модели обладают такой общностью, что они объясняют и прогнозируют поведение любых объектов любой природы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236296" y="1700808"/>
            <a:ext cx="1907704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Опирайтесь на Актуальные исследования научных школ, представляющие адекватную картину объекта НИР </a:t>
            </a:r>
          </a:p>
        </p:txBody>
      </p:sp>
    </p:spTree>
    <p:extLst>
      <p:ext uri="{BB962C8B-B14F-4D97-AF65-F5344CB8AC3E}">
        <p14:creationId xmlns:p14="http://schemas.microsoft.com/office/powerpoint/2010/main" val="291305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Иерархия исследований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368" y="1484784"/>
            <a:ext cx="8229600" cy="3340968"/>
          </a:xfrm>
        </p:spPr>
        <p:txBody>
          <a:bodyPr/>
          <a:lstStyle/>
          <a:p>
            <a:r>
              <a:rPr lang="ru-RU" u="sng" dirty="0" smtClean="0">
                <a:solidFill>
                  <a:prstClr val="black"/>
                </a:solidFill>
              </a:rPr>
              <a:t>Фундаментальные </a:t>
            </a:r>
            <a:r>
              <a:rPr lang="ru-RU" dirty="0">
                <a:solidFill>
                  <a:prstClr val="black"/>
                </a:solidFill>
              </a:rPr>
              <a:t>– концепции, теории, принципы; </a:t>
            </a:r>
            <a:endParaRPr lang="ru-RU" dirty="0" smtClean="0">
              <a:solidFill>
                <a:prstClr val="black"/>
              </a:solidFill>
            </a:endParaRPr>
          </a:p>
          <a:p>
            <a:r>
              <a:rPr lang="ru-RU" u="sng" dirty="0" smtClean="0">
                <a:solidFill>
                  <a:prstClr val="black"/>
                </a:solidFill>
              </a:rPr>
              <a:t>Прикладные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– решение практических проблем и задач; </a:t>
            </a:r>
            <a:endParaRPr lang="ru-RU" dirty="0" smtClean="0">
              <a:solidFill>
                <a:prstClr val="black"/>
              </a:solidFill>
            </a:endParaRPr>
          </a:p>
          <a:p>
            <a:r>
              <a:rPr lang="ru-RU" u="sng" dirty="0" smtClean="0">
                <a:solidFill>
                  <a:prstClr val="black"/>
                </a:solidFill>
              </a:rPr>
              <a:t>Разработки</a:t>
            </a:r>
            <a:r>
              <a:rPr lang="ru-RU" dirty="0" smtClean="0">
                <a:solidFill>
                  <a:prstClr val="black"/>
                </a:solidFill>
              </a:rPr>
              <a:t>  </a:t>
            </a:r>
            <a:r>
              <a:rPr lang="ru-RU" dirty="0">
                <a:solidFill>
                  <a:prstClr val="black"/>
                </a:solidFill>
              </a:rPr>
              <a:t>– программы, методические </a:t>
            </a:r>
            <a:r>
              <a:rPr lang="ru-RU" dirty="0" smtClean="0">
                <a:solidFill>
                  <a:prstClr val="black"/>
                </a:solidFill>
              </a:rPr>
              <a:t>руководства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501317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«Даже незначительное отступление от истины в дальнейшем ведёт к бесконечным ошибкам» </a:t>
            </a:r>
          </a:p>
          <a:p>
            <a:pPr algn="r"/>
            <a:r>
              <a:rPr lang="ru-RU" dirty="0" err="1" smtClean="0"/>
              <a:t>Демокрит</a:t>
            </a:r>
            <a:r>
              <a:rPr lang="ru-RU" dirty="0" smtClean="0"/>
              <a:t>, древнегреческий философ-материалист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6093296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«Определяйте точно слова и вы избавите себя от половины ваших проблем»</a:t>
            </a:r>
          </a:p>
          <a:p>
            <a:pPr algn="r"/>
            <a:r>
              <a:rPr lang="ru-RU" dirty="0" smtClean="0"/>
              <a:t>Кант </a:t>
            </a:r>
            <a:r>
              <a:rPr lang="ru-RU" dirty="0" err="1" smtClean="0"/>
              <a:t>Иммануил</a:t>
            </a:r>
            <a:r>
              <a:rPr lang="ru-RU" dirty="0" smtClean="0"/>
              <a:t>, немецкий философ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6804248" y="1916832"/>
            <a:ext cx="2088232" cy="7006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МТДЛ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35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Методологический 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 « - </a:t>
            </a:r>
            <a:r>
              <a:rPr lang="ru-RU" dirty="0" smtClean="0">
                <a:solidFill>
                  <a:srgbClr val="C00000"/>
                </a:solidFill>
              </a:rPr>
              <a:t>принципиальная ориентация  исследования</a:t>
            </a:r>
            <a:r>
              <a:rPr lang="ru-RU" dirty="0" smtClean="0"/>
              <a:t>, точка зрения, с которой рассматривается  объект изучения (</a:t>
            </a:r>
            <a:r>
              <a:rPr lang="ru-RU" dirty="0" smtClean="0">
                <a:solidFill>
                  <a:srgbClr val="C00000"/>
                </a:solidFill>
              </a:rPr>
              <a:t>способ определения объекта</a:t>
            </a:r>
            <a:r>
              <a:rPr lang="ru-RU" dirty="0" smtClean="0"/>
              <a:t>), как понятие или принцип руководящий общей стратегией исследования» 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Корректность получения теоретического знания и </a:t>
            </a:r>
            <a:r>
              <a:rPr lang="ru-RU" dirty="0"/>
              <a:t>использования теории </a:t>
            </a:r>
            <a:r>
              <a:rPr lang="ru-RU" dirty="0" smtClean="0"/>
              <a:t>определяется а) МТДЛ науки, б) Логикой, б) Языком и проявляется в ТЕКСТЕ !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717032"/>
            <a:ext cx="7596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Юдин Эрик Григорьевич. Методология науки. Системность. Деятельность. / Серия «Философы России </a:t>
            </a:r>
            <a:r>
              <a:rPr lang="en-US" dirty="0" smtClean="0"/>
              <a:t>XX</a:t>
            </a:r>
            <a:r>
              <a:rPr lang="ru-RU" dirty="0" smtClean="0"/>
              <a:t> века» - М.: </a:t>
            </a:r>
            <a:r>
              <a:rPr lang="ru-RU" dirty="0" err="1" smtClean="0"/>
              <a:t>Эдиториал</a:t>
            </a:r>
            <a:r>
              <a:rPr lang="ru-RU" dirty="0" smtClean="0"/>
              <a:t> УРСС, 1997.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94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769100" cy="863600"/>
          </a:xfrm>
        </p:spPr>
        <p:txBody>
          <a:bodyPr/>
          <a:lstStyle/>
          <a:p>
            <a:r>
              <a:rPr lang="ru-RU" sz="2800" dirty="0" smtClean="0"/>
              <a:t>- знание о том, как получать новое знание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214712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МТДЛ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39752" y="1340768"/>
            <a:ext cx="475252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 smtClean="0">
                <a:solidFill>
                  <a:prstClr val="black"/>
                </a:solidFill>
              </a:rPr>
              <a:t>Основа:</a:t>
            </a:r>
          </a:p>
          <a:p>
            <a:pPr marL="4320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– системное видение </a:t>
            </a:r>
            <a:r>
              <a:rPr lang="ru-RU" sz="2000" dirty="0" smtClean="0">
                <a:solidFill>
                  <a:prstClr val="black"/>
                </a:solidFill>
              </a:rPr>
              <a:t>личности, психики, образовательного процесса,</a:t>
            </a:r>
          </a:p>
          <a:p>
            <a:pPr marL="43200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prstClr val="black"/>
                </a:solidFill>
              </a:rPr>
              <a:t>  </a:t>
            </a:r>
            <a:r>
              <a:rPr lang="ru-RU" sz="2000" dirty="0">
                <a:solidFill>
                  <a:prstClr val="black"/>
                </a:solidFill>
              </a:rPr>
              <a:t>– конкретизация фундаментальных подходов 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</a:p>
          <a:p>
            <a:pPr marL="43200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prstClr val="black"/>
                </a:solidFill>
              </a:rPr>
              <a:t>(</a:t>
            </a:r>
            <a:r>
              <a:rPr lang="ru-RU" i="1" dirty="0" smtClean="0">
                <a:solidFill>
                  <a:prstClr val="black"/>
                </a:solidFill>
              </a:rPr>
              <a:t>проблемы </a:t>
            </a:r>
            <a:r>
              <a:rPr lang="ru-RU" i="1" dirty="0">
                <a:solidFill>
                  <a:prstClr val="black"/>
                </a:solidFill>
              </a:rPr>
              <a:t>от неточности </a:t>
            </a:r>
            <a:r>
              <a:rPr lang="ru-RU" i="1" dirty="0" smtClean="0">
                <a:solidFill>
                  <a:prstClr val="black"/>
                </a:solidFill>
              </a:rPr>
              <a:t>понятий и неосведомленности об уже проведённых НИР)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ru-RU" sz="2000" b="1" dirty="0">
                <a:solidFill>
                  <a:prstClr val="black"/>
                </a:solidFill>
              </a:rPr>
              <a:t>Инструментарий:</a:t>
            </a: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u="sng" dirty="0" smtClean="0">
                <a:solidFill>
                  <a:prstClr val="black"/>
                </a:solidFill>
              </a:rPr>
              <a:t>Общенаучные термины</a:t>
            </a:r>
            <a:r>
              <a:rPr lang="ru-RU" sz="2000" dirty="0" smtClean="0">
                <a:solidFill>
                  <a:prstClr val="black"/>
                </a:solidFill>
              </a:rPr>
              <a:t>,  фиксирующие  логику соотношения исследуемых конструкций, понятий </a:t>
            </a: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</a:rPr>
              <a:t>Логика построения текстов; </a:t>
            </a: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sz="2000" dirty="0">
              <a:solidFill>
                <a:prstClr val="black"/>
              </a:solidFill>
            </a:endParaRP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prstClr val="black"/>
              </a:solidFill>
            </a:endParaRP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u="sng" dirty="0" smtClean="0">
                <a:solidFill>
                  <a:prstClr val="black"/>
                </a:solidFill>
              </a:rPr>
              <a:t>Язык. Корнеслов</a:t>
            </a:r>
            <a:r>
              <a:rPr lang="ru-RU" sz="2000" u="sng" dirty="0">
                <a:solidFill>
                  <a:prstClr val="black"/>
                </a:solidFill>
              </a:rPr>
              <a:t>;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endParaRPr lang="ru-RU" sz="2000" dirty="0" smtClean="0">
              <a:solidFill>
                <a:prstClr val="black"/>
              </a:solidFill>
            </a:endParaRP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u="sng" dirty="0">
                <a:solidFill>
                  <a:prstClr val="black"/>
                </a:solidFill>
              </a:rPr>
              <a:t>Графические средства  </a:t>
            </a:r>
            <a:r>
              <a:rPr lang="ru-RU" sz="2000" u="sng" dirty="0" smtClean="0">
                <a:solidFill>
                  <a:prstClr val="black"/>
                </a:solidFill>
              </a:rPr>
              <a:t>(</a:t>
            </a:r>
            <a:r>
              <a:rPr lang="ru-RU" sz="2000" dirty="0" smtClean="0"/>
              <a:t>схемы </a:t>
            </a:r>
            <a:r>
              <a:rPr lang="ru-RU" sz="2000" dirty="0"/>
              <a:t>– знаковые формы </a:t>
            </a:r>
            <a:r>
              <a:rPr lang="ru-RU" sz="2000" dirty="0" smtClean="0"/>
              <a:t>мышления)</a:t>
            </a:r>
            <a:endParaRPr lang="ru-RU" sz="2000" dirty="0"/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sz="2000" u="sng" dirty="0">
              <a:solidFill>
                <a:prstClr val="black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sz="2000" dirty="0">
              <a:solidFill>
                <a:prstClr val="black"/>
              </a:solidFill>
            </a:endParaRPr>
          </a:p>
        </p:txBody>
      </p:sp>
      <p:pic>
        <p:nvPicPr>
          <p:cNvPr id="4101" name="Содержимое 7" descr="x_0d5d71e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997200"/>
            <a:ext cx="2314575" cy="1633538"/>
          </a:xfrm>
        </p:spPr>
      </p:pic>
      <p:sp>
        <p:nvSpPr>
          <p:cNvPr id="2" name="TextBox 1"/>
          <p:cNvSpPr txBox="1"/>
          <p:nvPr/>
        </p:nvSpPr>
        <p:spPr>
          <a:xfrm>
            <a:off x="7147692" y="1108054"/>
            <a:ext cx="1935064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Базовые модели процессов, явлений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75880" y="2844854"/>
            <a:ext cx="188034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Научные категории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66270" y="3501008"/>
            <a:ext cx="1880344" cy="17281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Логика текста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Логика фраз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Язык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39752" y="5229200"/>
            <a:ext cx="44257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000" indent="-396000">
              <a:buFont typeface="Arial" panose="020B0604020202020204" pitchFamily="34" charset="0"/>
              <a:buChar char="•"/>
            </a:pPr>
            <a:r>
              <a:rPr lang="ru-RU" sz="2000" dirty="0" smtClean="0"/>
              <a:t>Опора на научные теории, включая позиционирование (МТДЛ)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5787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Логические термины (категории) – МТДЛ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5832648" cy="4641379"/>
          </a:xfrm>
        </p:spPr>
        <p:txBody>
          <a:bodyPr/>
          <a:lstStyle/>
          <a:p>
            <a:r>
              <a:rPr lang="ru-RU" dirty="0" smtClean="0"/>
              <a:t>Термин, Категория, Понятие</a:t>
            </a:r>
          </a:p>
          <a:p>
            <a:r>
              <a:rPr lang="ru-RU" dirty="0"/>
              <a:t>Теория, Концепция</a:t>
            </a:r>
          </a:p>
          <a:p>
            <a:r>
              <a:rPr lang="ru-RU" dirty="0" smtClean="0"/>
              <a:t>Подход</a:t>
            </a:r>
            <a:r>
              <a:rPr lang="ru-RU" dirty="0"/>
              <a:t>, </a:t>
            </a:r>
            <a:r>
              <a:rPr lang="ru-RU" dirty="0" smtClean="0"/>
              <a:t>Парадигма</a:t>
            </a:r>
          </a:p>
          <a:p>
            <a:r>
              <a:rPr lang="ru-RU" dirty="0" smtClean="0"/>
              <a:t>Систематизация </a:t>
            </a:r>
            <a:r>
              <a:rPr lang="ru-RU" dirty="0"/>
              <a:t>- Классификация </a:t>
            </a:r>
          </a:p>
          <a:p>
            <a:r>
              <a:rPr lang="ru-RU" dirty="0"/>
              <a:t>Тип, вид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192" y="2636912"/>
            <a:ext cx="2520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Важный раздел МТДЛ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анализ научного языка,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наряду с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изучением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способов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построения научных теорий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фиксацией требований к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общенаучным процедурам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93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1494"/>
            <a:ext cx="8229600" cy="56207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Логические категории (общенаучные)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6552728" cy="6120680"/>
          </a:xfrm>
        </p:spPr>
        <p:txBody>
          <a:bodyPr>
            <a:normAutofit/>
          </a:bodyPr>
          <a:lstStyle/>
          <a:p>
            <a:r>
              <a:rPr lang="ru-RU" dirty="0" smtClean="0"/>
              <a:t>Явление, процесс</a:t>
            </a:r>
          </a:p>
          <a:p>
            <a:r>
              <a:rPr lang="ru-RU" dirty="0" smtClean="0"/>
              <a:t>Средство, метод, инструмент</a:t>
            </a:r>
          </a:p>
          <a:p>
            <a:r>
              <a:rPr lang="ru-RU" dirty="0" smtClean="0"/>
              <a:t>Причина – следствие, симптом</a:t>
            </a:r>
          </a:p>
          <a:p>
            <a:r>
              <a:rPr lang="ru-RU" dirty="0" smtClean="0"/>
              <a:t>Форма – содержание </a:t>
            </a:r>
          </a:p>
          <a:p>
            <a:r>
              <a:rPr lang="ru-RU" dirty="0" smtClean="0"/>
              <a:t>Критерий – показатель,  индикатор </a:t>
            </a:r>
          </a:p>
          <a:p>
            <a:r>
              <a:rPr lang="ru-RU" dirty="0" smtClean="0"/>
              <a:t>Цель – результат – задача,  продукт </a:t>
            </a:r>
          </a:p>
          <a:p>
            <a:r>
              <a:rPr lang="ru-RU" dirty="0"/>
              <a:t>Модель, Схема, Структура, …</a:t>
            </a:r>
          </a:p>
          <a:p>
            <a:r>
              <a:rPr lang="ru-RU" b="1" dirty="0" smtClean="0"/>
              <a:t>Деятельность</a:t>
            </a:r>
          </a:p>
        </p:txBody>
      </p:sp>
      <p:sp>
        <p:nvSpPr>
          <p:cNvPr id="4" name="Овал 3"/>
          <p:cNvSpPr/>
          <p:nvPr/>
        </p:nvSpPr>
        <p:spPr>
          <a:xfrm>
            <a:off x="6516216" y="1013258"/>
            <a:ext cx="2376264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42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Логический аппарат НИР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532" y="908720"/>
            <a:ext cx="8686800" cy="4656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Сетка терминов для описания модели процесса:</a:t>
            </a:r>
          </a:p>
          <a:p>
            <a:r>
              <a:rPr lang="ru-RU" sz="2800" dirty="0" smtClean="0"/>
              <a:t>Процесс, Явление, </a:t>
            </a:r>
          </a:p>
          <a:p>
            <a:r>
              <a:rPr lang="ru-RU" sz="2800" dirty="0" smtClean="0"/>
              <a:t>Факторы, Движущие силы, ….</a:t>
            </a:r>
          </a:p>
          <a:p>
            <a:r>
              <a:rPr lang="ru-RU" sz="2800" dirty="0" smtClean="0"/>
              <a:t>Средства, Методы, Приёмы, Инструменты, Условия…</a:t>
            </a:r>
          </a:p>
          <a:p>
            <a:r>
              <a:rPr lang="ru-RU" sz="2800" dirty="0" smtClean="0"/>
              <a:t>Принципы, Закономерности, ..</a:t>
            </a:r>
          </a:p>
          <a:p>
            <a:r>
              <a:rPr lang="ru-RU" sz="2800" dirty="0" smtClean="0"/>
              <a:t>Признаки, Показатели, Критерии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5565338"/>
            <a:ext cx="86044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/>
            <a:r>
              <a:rPr lang="ru-RU" dirty="0" smtClean="0"/>
              <a:t>Задание:</a:t>
            </a:r>
          </a:p>
          <a:p>
            <a:pPr indent="360000"/>
            <a:r>
              <a:rPr lang="ru-RU" dirty="0" smtClean="0"/>
              <a:t>Раскрыть понятия, </a:t>
            </a:r>
            <a:r>
              <a:rPr lang="ru-RU" dirty="0"/>
              <a:t>указать отличия </a:t>
            </a:r>
            <a:r>
              <a:rPr lang="ru-RU" dirty="0" err="1" smtClean="0"/>
              <a:t>рядоположенных</a:t>
            </a:r>
            <a:r>
              <a:rPr lang="ru-RU" dirty="0" smtClean="0"/>
              <a:t>, привести </a:t>
            </a:r>
            <a:r>
              <a:rPr lang="ru-RU" sz="2400" b="1" dirty="0" smtClean="0">
                <a:solidFill>
                  <a:srgbClr val="FF0000"/>
                </a:solidFill>
              </a:rPr>
              <a:t>пример</a:t>
            </a:r>
            <a:r>
              <a:rPr lang="ru-RU" dirty="0" smtClean="0"/>
              <a:t> из психолого-педагогической сферы, указать ценность их (возможности для более точного описания реальности)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0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Метод</a:t>
            </a:r>
            <a:r>
              <a:rPr lang="ru-RU" dirty="0"/>
              <a:t> — совокупность </a:t>
            </a:r>
            <a:r>
              <a:rPr lang="ru-RU" dirty="0" smtClean="0"/>
              <a:t>приёмов </a:t>
            </a:r>
            <a:r>
              <a:rPr lang="ru-RU" dirty="0"/>
              <a:t>или операций практического или </a:t>
            </a:r>
            <a:r>
              <a:rPr lang="ru-RU" dirty="0" smtClean="0"/>
              <a:t>теоретического освоения </a:t>
            </a:r>
            <a:r>
              <a:rPr lang="ru-RU" dirty="0"/>
              <a:t>(познания) действительности</a:t>
            </a:r>
            <a:r>
              <a:rPr lang="ru-RU" dirty="0" smtClean="0"/>
              <a:t>.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Приём</a:t>
            </a:r>
            <a:r>
              <a:rPr lang="ru-RU" dirty="0" smtClean="0"/>
              <a:t> </a:t>
            </a:r>
            <a:r>
              <a:rPr lang="ru-RU" dirty="0"/>
              <a:t>— это составная часть или отдельная сторона метода</a:t>
            </a:r>
            <a:r>
              <a:rPr lang="ru-RU" dirty="0" smtClean="0"/>
              <a:t>. </a:t>
            </a:r>
          </a:p>
          <a:p>
            <a:pPr marL="0" indent="0" algn="r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Метод – Приём </a:t>
            </a:r>
            <a:r>
              <a:rPr lang="ru-RU" dirty="0" smtClean="0"/>
              <a:t>?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Способ</a:t>
            </a:r>
            <a:r>
              <a:rPr lang="ru-RU" dirty="0" smtClean="0"/>
              <a:t> - </a:t>
            </a:r>
            <a:endParaRPr lang="ru-RU" dirty="0"/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Инструмент</a:t>
            </a:r>
            <a:r>
              <a:rPr lang="ru-RU" dirty="0"/>
              <a:t> — механизм или алгоритм, используемые для целевого воздействия на объект для его изменения в целях достижения полезного эффекта или измерения.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Средства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smtClean="0"/>
              <a:t>методы, приёмы, способы </a:t>
            </a:r>
            <a:r>
              <a:rPr lang="ru-RU" dirty="0"/>
              <a:t>действия </a:t>
            </a:r>
            <a:r>
              <a:rPr lang="ru-RU" dirty="0" smtClean="0"/>
              <a:t>и инструменты для </a:t>
            </a:r>
            <a:r>
              <a:rPr lang="ru-RU" dirty="0"/>
              <a:t>достижения чего-либо.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92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Особенности  инструментов МТДЛ анализа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145435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/>
              <a:t>«Принято считать, что человек овладевает </a:t>
            </a:r>
            <a:r>
              <a:rPr lang="ru-RU" b="1" i="1" dirty="0" smtClean="0"/>
              <a:t>языком</a:t>
            </a:r>
            <a:r>
              <a:rPr lang="ru-RU" i="1" dirty="0" smtClean="0"/>
              <a:t>, но, может быть правильнее сказать: язык овладевает человеком»</a:t>
            </a:r>
          </a:p>
          <a:p>
            <a:pPr marL="0" indent="0" algn="r">
              <a:buNone/>
            </a:pPr>
            <a:r>
              <a:rPr lang="ru-RU" dirty="0"/>
              <a:t>Вильгельм фон </a:t>
            </a:r>
            <a:r>
              <a:rPr lang="ru-RU" dirty="0" err="1"/>
              <a:t>Гумбольт</a:t>
            </a:r>
            <a:endParaRPr lang="ru-RU" dirty="0"/>
          </a:p>
          <a:p>
            <a:r>
              <a:rPr lang="ru-RU" i="1" dirty="0" smtClean="0"/>
              <a:t>«</a:t>
            </a:r>
            <a:r>
              <a:rPr lang="ru-RU" b="1" i="1" dirty="0" smtClean="0"/>
              <a:t>Мышлени</a:t>
            </a:r>
            <a:r>
              <a:rPr lang="ru-RU" i="1" dirty="0" smtClean="0"/>
              <a:t>е существует  реально – как субстанция , независимо от того, есть люди или нет людей. Главное – что есть мышление, а на чём оно реализуется неважно»</a:t>
            </a:r>
          </a:p>
          <a:p>
            <a:pPr marL="0" lvl="5" indent="0" algn="r">
              <a:buNone/>
            </a:pPr>
            <a:r>
              <a:rPr lang="ru-RU" sz="3200" dirty="0" err="1" smtClean="0"/>
              <a:t>Г.П.Щедровицкий</a:t>
            </a:r>
            <a:r>
              <a:rPr lang="ru-RU" sz="3200" dirty="0" smtClean="0"/>
              <a:t>, советский методолог</a:t>
            </a:r>
          </a:p>
          <a:p>
            <a:pPr marL="342900" lvl="5" indent="-342900"/>
            <a:r>
              <a:rPr lang="ru-RU" sz="3200" i="1" dirty="0"/>
              <a:t>«Общаясь с людьми, </a:t>
            </a:r>
            <a:r>
              <a:rPr lang="ru-RU" sz="3200" b="1" i="1" dirty="0"/>
              <a:t>ум</a:t>
            </a:r>
            <a:r>
              <a:rPr lang="ru-RU" sz="3200" i="1" dirty="0"/>
              <a:t> человеческий достигает изумительной ясности»</a:t>
            </a:r>
          </a:p>
          <a:p>
            <a:pPr marL="0" lvl="5" indent="0" algn="r">
              <a:buNone/>
            </a:pPr>
            <a:r>
              <a:rPr lang="ru-RU" sz="3200" dirty="0" smtClean="0"/>
              <a:t>Монтень Мишель, французский философ</a:t>
            </a:r>
            <a:endParaRPr lang="ru-RU" sz="3200" dirty="0"/>
          </a:p>
          <a:p>
            <a:pPr marL="0" indent="0" algn="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29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35292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Компетенции, формируемые курсом   </a:t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М.1.Б.2  «Научные исследования в профессиональной деятельности психолого-педагогического направления»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«Готовность к саморазвитию, самореализации, использованию творческого потенциала (ОК-3)», </a:t>
            </a:r>
            <a:endParaRPr lang="ru-RU" b="1" dirty="0" smtClean="0"/>
          </a:p>
          <a:p>
            <a:r>
              <a:rPr lang="ru-RU" b="1" dirty="0" smtClean="0"/>
              <a:t>«</a:t>
            </a:r>
            <a:r>
              <a:rPr lang="ru-RU" b="1" dirty="0"/>
              <a:t>Способность выделять актуальные проблемы развития современной системы образования, обучения и развития детей (ПК-34)», </a:t>
            </a:r>
            <a:endParaRPr lang="ru-RU" b="1" dirty="0" smtClean="0"/>
          </a:p>
          <a:p>
            <a:r>
              <a:rPr lang="ru-RU" b="1" dirty="0" smtClean="0"/>
              <a:t>«</a:t>
            </a:r>
            <a:r>
              <a:rPr lang="ru-RU" b="1" dirty="0"/>
              <a:t>способность восполнять дефициты информационного и методического оснащения образовательного процесса»  (ПК-48</a:t>
            </a:r>
            <a:r>
              <a:rPr lang="ru-RU" b="1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9468544" cy="83671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Графическое изображение соотношение общностей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166193"/>
              </p:ext>
            </p:extLst>
          </p:nvPr>
        </p:nvGraphicFramePr>
        <p:xfrm>
          <a:off x="0" y="3645024"/>
          <a:ext cx="5004048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51862201"/>
              </p:ext>
            </p:extLst>
          </p:nvPr>
        </p:nvGraphicFramePr>
        <p:xfrm>
          <a:off x="-180528" y="972840"/>
          <a:ext cx="3768080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673287374"/>
              </p:ext>
            </p:extLst>
          </p:nvPr>
        </p:nvGraphicFramePr>
        <p:xfrm>
          <a:off x="4355976" y="604912"/>
          <a:ext cx="4272136" cy="304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707904" y="3645024"/>
            <a:ext cx="5184576" cy="2952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45444538"/>
              </p:ext>
            </p:extLst>
          </p:nvPr>
        </p:nvGraphicFramePr>
        <p:xfrm>
          <a:off x="3851920" y="4365104"/>
          <a:ext cx="4896544" cy="2492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860032" y="1916832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К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7308304" y="764704"/>
            <a:ext cx="1835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А- суворовцы;</a:t>
            </a:r>
          </a:p>
          <a:p>
            <a:r>
              <a:rPr lang="ru-RU" dirty="0" smtClean="0"/>
              <a:t>В- нахимовцы;</a:t>
            </a:r>
          </a:p>
          <a:p>
            <a:r>
              <a:rPr lang="ru-RU" dirty="0" smtClean="0"/>
              <a:t>К- кадеты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86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Графическое изображение соотношение общностей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90974720"/>
              </p:ext>
            </p:extLst>
          </p:nvPr>
        </p:nvGraphicFramePr>
        <p:xfrm>
          <a:off x="4355976" y="332656"/>
          <a:ext cx="6096000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528" y="1052736"/>
            <a:ext cx="19442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Разно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ВИД 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ности</a:t>
            </a:r>
            <a:r>
              <a:rPr lang="ru-RU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Черноглазые,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/>
              <a:t>Голубо</a:t>
            </a:r>
            <a:r>
              <a:rPr lang="ru-RU" dirty="0" smtClean="0"/>
              <a:t>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Карие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Зеленоглазые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… </a:t>
            </a:r>
          </a:p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ТИП</a:t>
            </a:r>
            <a:r>
              <a:rPr lang="ru-RU" dirty="0" smtClean="0"/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91880" y="278092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Иерархия : 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0276" y="5661248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К.К.Платонов</a:t>
            </a:r>
            <a:r>
              <a:rPr lang="ru-RU" dirty="0" smtClean="0"/>
              <a:t> Психологические структуры человека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0816" y="3932636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Типология – систематизация по четко определённому основанию (классификация)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78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b="1" dirty="0" smtClean="0"/>
              <a:t>Приведите в своём сознании </a:t>
            </a:r>
            <a:r>
              <a:rPr lang="ru-RU" dirty="0" smtClean="0"/>
              <a:t>все по существу взаимосвязанные между собой предметы в ту именно связь, в которой они действительно находятся в природе»</a:t>
            </a:r>
          </a:p>
          <a:p>
            <a:pPr marL="0" indent="0" algn="r">
              <a:buNone/>
            </a:pPr>
            <a:r>
              <a:rPr lang="ru-RU" dirty="0" smtClean="0"/>
              <a:t>Иоганн Генрих Песталоцци. «Метод»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43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Анкета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217443"/>
          </a:xfrm>
        </p:spPr>
        <p:txBody>
          <a:bodyPr/>
          <a:lstStyle/>
          <a:p>
            <a:r>
              <a:rPr lang="ru-RU" dirty="0" smtClean="0"/>
              <a:t>ФИО, группа, направление подготовки.</a:t>
            </a:r>
          </a:p>
          <a:p>
            <a:r>
              <a:rPr lang="ru-RU" dirty="0" smtClean="0"/>
              <a:t>Место работы, должность</a:t>
            </a:r>
          </a:p>
          <a:p>
            <a:r>
              <a:rPr lang="ru-RU" dirty="0" smtClean="0"/>
              <a:t>Тема магистерской диссертации (для Зд№3.)</a:t>
            </a:r>
          </a:p>
          <a:p>
            <a:r>
              <a:rPr lang="ru-RU" dirty="0" smtClean="0"/>
              <a:t>Руководитель </a:t>
            </a:r>
            <a:r>
              <a:rPr lang="ru-RU" dirty="0" err="1" smtClean="0"/>
              <a:t>Дм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Тема выбранного задания</a:t>
            </a:r>
          </a:p>
          <a:p>
            <a:r>
              <a:rPr lang="ru-RU" dirty="0"/>
              <a:t>Зд№</a:t>
            </a:r>
            <a:r>
              <a:rPr lang="ru-RU" dirty="0" smtClean="0"/>
              <a:t>1. Ученый ЯГПУ </a:t>
            </a:r>
            <a:r>
              <a:rPr lang="ru-RU" dirty="0" err="1" smtClean="0"/>
              <a:t>им.К.Д.Ушинского</a:t>
            </a:r>
            <a:r>
              <a:rPr lang="ru-RU" dirty="0" smtClean="0"/>
              <a:t> / работа (выбор)</a:t>
            </a:r>
          </a:p>
          <a:p>
            <a:r>
              <a:rPr lang="ru-RU" dirty="0"/>
              <a:t>Зд</a:t>
            </a:r>
            <a:r>
              <a:rPr lang="ru-RU" dirty="0" smtClean="0"/>
              <a:t>№2. Научная школа России (выбор)</a:t>
            </a:r>
          </a:p>
          <a:p>
            <a:r>
              <a:rPr lang="ru-RU" dirty="0" smtClean="0"/>
              <a:t>Зд№4. Методологический подход (выбор)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09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5722118"/>
            <a:ext cx="8748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ЗУН, Мышление, Личность  всегда формировались и будут формироваться. </a:t>
            </a:r>
          </a:p>
          <a:p>
            <a:r>
              <a:rPr lang="ru-RU" dirty="0" smtClean="0"/>
              <a:t>Современные акценты связаны с пониманием  разных уровней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образовательного результата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 «тенденций» современного образования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331497"/>
              </p:ext>
            </p:extLst>
          </p:nvPr>
        </p:nvGraphicFramePr>
        <p:xfrm>
          <a:off x="395536" y="980728"/>
          <a:ext cx="8229600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536" y="4005064"/>
            <a:ext cx="8280920" cy="30243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89384" y="2150740"/>
            <a:ext cx="8280920" cy="4725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4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11188" y="404813"/>
            <a:ext cx="7191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Rectangle 3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Р    = освоенные способы Деятельности = </a:t>
            </a:r>
            <a:r>
              <a:rPr lang="ru-RU" sz="2800" smtClean="0">
                <a:solidFill>
                  <a:srgbClr val="FF3300"/>
                </a:solidFill>
              </a:rPr>
              <a:t>ОПЫТ</a:t>
            </a:r>
            <a:r>
              <a:rPr lang="ru-RU" sz="2800" smtClean="0"/>
              <a:t> = Компетенции, как оспособленность</a:t>
            </a:r>
          </a:p>
        </p:txBody>
      </p:sp>
      <p:graphicFrame>
        <p:nvGraphicFramePr>
          <p:cNvPr id="25604" name="Group 4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3718528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1944688"/>
                <a:gridCol w="2627312"/>
              </a:tblGrid>
              <a:tr h="179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1.Знания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 мире и способах деятельности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Способ деятельности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4.Отношения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к миру, способу деятельности, себе (Мт)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9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2.Опыт материализованной деятельности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(умения)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3.Интеллек-туальный элемент опыта (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мышление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971550" y="5734050"/>
            <a:ext cx="7704138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Опыт отличается уровнем освоенной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07215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5" y="260648"/>
            <a:ext cx="9162256" cy="6113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64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900"/>
            <a:ext cx="8229600" cy="8294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Базовое понимание образовательного процесса (используется в РИП СОПП-ФГОС) 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23" y="908720"/>
            <a:ext cx="326436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825556"/>
            <a:ext cx="3486133" cy="26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" y="3378073"/>
            <a:ext cx="4014192" cy="2362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70183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" y="763032"/>
            <a:ext cx="9162256" cy="6113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388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98" y="46818"/>
            <a:ext cx="4572638" cy="3429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040" y="0"/>
            <a:ext cx="4385647" cy="328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58951"/>
            <a:ext cx="4679504" cy="3509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Рукописные данные 3"/>
              <p14:cNvContentPartPr/>
              <p14:nvPr/>
            </p14:nvContentPartPr>
            <p14:xfrm>
              <a:off x="5429520" y="2848680"/>
              <a:ext cx="3322080" cy="214560"/>
            </p14:xfrm>
          </p:contentPart>
        </mc:Choice>
        <mc:Fallback xmlns="">
          <p:pic>
            <p:nvPicPr>
              <p:cNvPr id="4" name="Рукописные данные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13680" y="2784960"/>
                <a:ext cx="3353760" cy="34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Рукописные данные 4"/>
              <p14:cNvContentPartPr/>
              <p14:nvPr/>
            </p14:nvContentPartPr>
            <p14:xfrm>
              <a:off x="5090040" y="2741400"/>
              <a:ext cx="45000" cy="348480"/>
            </p14:xfrm>
          </p:contentPart>
        </mc:Choice>
        <mc:Fallback xmlns="">
          <p:pic>
            <p:nvPicPr>
              <p:cNvPr id="5" name="Рукописные данные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74200" y="2678040"/>
                <a:ext cx="76680" cy="47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" name="Рукописные данные 5"/>
              <p14:cNvContentPartPr/>
              <p14:nvPr/>
            </p14:nvContentPartPr>
            <p14:xfrm>
              <a:off x="5134680" y="3447000"/>
              <a:ext cx="360" cy="360"/>
            </p14:xfrm>
          </p:contentPart>
        </mc:Choice>
        <mc:Fallback xmlns="">
          <p:pic>
            <p:nvPicPr>
              <p:cNvPr id="6" name="Рукописные данные 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118840" y="33832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" name="Рукописные данные 6"/>
              <p14:cNvContentPartPr/>
              <p14:nvPr/>
            </p14:nvContentPartPr>
            <p14:xfrm>
              <a:off x="5134680" y="3447000"/>
              <a:ext cx="27000" cy="360"/>
            </p14:xfrm>
          </p:contentPart>
        </mc:Choice>
        <mc:Fallback xmlns="">
          <p:pic>
            <p:nvPicPr>
              <p:cNvPr id="7" name="Рукописные данные 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18840" y="3383280"/>
                <a:ext cx="59040" cy="12744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Объект 2"/>
          <p:cNvSpPr txBox="1">
            <a:spLocks/>
          </p:cNvSpPr>
          <p:nvPr/>
        </p:nvSpPr>
        <p:spPr>
          <a:xfrm>
            <a:off x="4679504" y="4077072"/>
            <a:ext cx="4573016" cy="259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C00000"/>
                </a:solidFill>
              </a:rPr>
              <a:t>Общепедагогические технологии</a:t>
            </a:r>
            <a:r>
              <a:rPr lang="ru-RU" sz="2400" dirty="0" smtClean="0"/>
              <a:t>,  представляющие собой построенное на основе метамодели педагогического процесса технологическое описание различных его типов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392"/>
            <a:ext cx="4572000" cy="343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298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err="1"/>
              <a:t>Компетентностный</a:t>
            </a:r>
            <a:r>
              <a:rPr lang="ru-RU" dirty="0"/>
              <a:t> подход </a:t>
            </a:r>
          </a:p>
          <a:p>
            <a:pPr lvl="0"/>
            <a:r>
              <a:rPr lang="ru-RU" dirty="0" err="1"/>
              <a:t>Метапредметные</a:t>
            </a:r>
            <a:r>
              <a:rPr lang="ru-RU" dirty="0"/>
              <a:t> результаты</a:t>
            </a:r>
          </a:p>
          <a:p>
            <a:pPr lvl="0"/>
            <a:r>
              <a:rPr lang="ru-RU" dirty="0" err="1"/>
              <a:t>СОТх</a:t>
            </a:r>
            <a:endParaRPr lang="ru-RU" dirty="0"/>
          </a:p>
          <a:p>
            <a:pPr lvl="0"/>
            <a:r>
              <a:rPr lang="ru-RU" dirty="0"/>
              <a:t>Проектный метод </a:t>
            </a:r>
          </a:p>
          <a:p>
            <a:pPr lvl="0"/>
            <a:r>
              <a:rPr lang="ru-RU" dirty="0"/>
              <a:t>Событийный подход</a:t>
            </a:r>
          </a:p>
          <a:p>
            <a:pPr lvl="0"/>
            <a:r>
              <a:rPr lang="ru-RU" dirty="0"/>
              <a:t>Формирующее оценивание</a:t>
            </a:r>
          </a:p>
          <a:p>
            <a:pPr lvl="0"/>
            <a:r>
              <a:rPr lang="ru-RU" dirty="0" smtClean="0"/>
              <a:t>Индивидуализация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940864" y="1988840"/>
            <a:ext cx="409563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Достижение </a:t>
            </a:r>
            <a:r>
              <a:rPr lang="ru-RU" sz="2000" dirty="0" err="1"/>
              <a:t>метапредметных</a:t>
            </a:r>
            <a:r>
              <a:rPr lang="ru-RU" sz="2000" dirty="0"/>
              <a:t> результатов – это частный случай реализации продуктивного типа педагогического </a:t>
            </a:r>
            <a:r>
              <a:rPr lang="ru-RU" sz="2000" dirty="0" smtClean="0"/>
              <a:t>процесса</a:t>
            </a:r>
            <a:r>
              <a:rPr lang="ru-RU" sz="2000" dirty="0"/>
              <a:t> </a:t>
            </a:r>
            <a:r>
              <a:rPr lang="ru-RU" sz="2000" dirty="0" smtClean="0"/>
              <a:t>(ключевой элемент - творческое мышление ).  </a:t>
            </a:r>
            <a:endParaRPr lang="ru-RU" sz="2000" dirty="0"/>
          </a:p>
          <a:p>
            <a:r>
              <a:rPr lang="ru-RU" sz="2000" dirty="0" smtClean="0"/>
              <a:t>Таким </a:t>
            </a:r>
            <a:r>
              <a:rPr lang="ru-RU" sz="2000" dirty="0"/>
              <a:t>образом фактически «работает» уровневый подход к пониманию образовательного результата и самому педагогическому </a:t>
            </a:r>
            <a:r>
              <a:rPr lang="ru-RU" sz="2000" dirty="0" smtClean="0"/>
              <a:t>процессу</a:t>
            </a:r>
            <a:endParaRPr lang="ru-RU" sz="20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Современные подходы Педагогики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5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716016" y="0"/>
            <a:ext cx="4104456" cy="66693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60648"/>
            <a:ext cx="417646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Компетенции</a:t>
            </a:r>
            <a:r>
              <a:rPr lang="ru-RU" sz="1600" dirty="0" smtClean="0"/>
              <a:t>, формируемые курсом 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М.1.Б.2  «Научные исследования в профессиональной деятельности психолого-педагогического направления»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«Способность выделять актуальные проблемы развития современной системы образования, обучения и развития детей (ПК-34)», </a:t>
            </a: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r>
              <a:rPr lang="ru-RU" dirty="0" smtClean="0"/>
              <a:t>Выбор темы </a:t>
            </a:r>
            <a:r>
              <a:rPr lang="ru-RU" dirty="0" smtClean="0">
                <a:solidFill>
                  <a:srgbClr val="C00000"/>
                </a:solidFill>
              </a:rPr>
              <a:t>и позиционирование </a:t>
            </a:r>
            <a:r>
              <a:rPr lang="ru-RU" dirty="0"/>
              <a:t>собственного исследования в науке.</a:t>
            </a:r>
          </a:p>
          <a:p>
            <a:r>
              <a:rPr lang="ru-RU" i="1" dirty="0" smtClean="0"/>
              <a:t>Умения разрабатывать методику исследования, </a:t>
            </a:r>
            <a:r>
              <a:rPr lang="ru-RU" dirty="0" smtClean="0"/>
              <a:t>включая </a:t>
            </a:r>
            <a:r>
              <a:rPr lang="ru-RU" dirty="0" smtClean="0">
                <a:solidFill>
                  <a:srgbClr val="C00000"/>
                </a:solidFill>
              </a:rPr>
              <a:t>направление поиска </a:t>
            </a:r>
            <a:r>
              <a:rPr lang="ru-RU" dirty="0" smtClean="0"/>
              <a:t>научной и профессиональной информации (ОК-3).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Обеспечивать научную поддержку внедрения </a:t>
            </a:r>
            <a:r>
              <a:rPr lang="ru-RU" b="1" dirty="0" smtClean="0"/>
              <a:t>инновационных </a:t>
            </a:r>
            <a:r>
              <a:rPr lang="ru-RU" dirty="0" smtClean="0"/>
              <a:t>технологий в практическую деятельность (ОК-8).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2040" y="54868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Базовое содержание курса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1225689"/>
            <a:ext cx="424847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i="1" dirty="0" smtClean="0"/>
              <a:t>Ключевые  педагогические концепции.  (</a:t>
            </a:r>
            <a:r>
              <a:rPr lang="ru-RU" sz="1600" b="1" i="1" dirty="0" smtClean="0"/>
              <a:t>Основы педагогики</a:t>
            </a:r>
            <a:r>
              <a:rPr lang="ru-RU" sz="1600" i="1" dirty="0" smtClean="0"/>
              <a:t>: закономерности, модель ПП, </a:t>
            </a:r>
            <a:r>
              <a:rPr lang="ru-RU" sz="1600" i="1" dirty="0" err="1" smtClean="0"/>
              <a:t>деятельностный</a:t>
            </a:r>
            <a:r>
              <a:rPr lang="ru-RU" sz="1600" i="1" dirty="0" smtClean="0"/>
              <a:t> и технологический подходы, типы ПП).</a:t>
            </a:r>
          </a:p>
          <a:p>
            <a:pPr>
              <a:buFont typeface="Arial" pitchFamily="34" charset="0"/>
              <a:buChar char="•"/>
            </a:pPr>
            <a:r>
              <a:rPr lang="ru-RU" sz="1600" i="1" dirty="0" smtClean="0"/>
              <a:t>Ключевые психологические концепции. </a:t>
            </a:r>
          </a:p>
          <a:p>
            <a:pPr>
              <a:buFont typeface="Arial" pitchFamily="34" charset="0"/>
              <a:buChar char="•"/>
            </a:pPr>
            <a:endParaRPr lang="ru-RU" i="1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Актуальные проблемы </a:t>
            </a:r>
            <a:r>
              <a:rPr lang="ru-RU" b="1" dirty="0" smtClean="0">
                <a:solidFill>
                  <a:srgbClr val="C00000"/>
                </a:solidFill>
              </a:rPr>
              <a:t>практики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 Проблемное поле современной педагогической  и психологической </a:t>
            </a:r>
            <a:r>
              <a:rPr lang="ru-RU" b="1" dirty="0" smtClean="0">
                <a:solidFill>
                  <a:srgbClr val="C00000"/>
                </a:solidFill>
              </a:rPr>
              <a:t>науки.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/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Инновации </a:t>
            </a:r>
            <a:r>
              <a:rPr lang="ru-RU" dirty="0" smtClean="0"/>
              <a:t>в образовании.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 Ведущие </a:t>
            </a:r>
            <a:r>
              <a:rPr lang="ru-RU" b="1" dirty="0" smtClean="0">
                <a:solidFill>
                  <a:srgbClr val="C00000"/>
                </a:solidFill>
              </a:rPr>
              <a:t>педагогические  и психологические научные школы (России, ЯО, ЯГПУ).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723957"/>
              </p:ext>
            </p:extLst>
          </p:nvPr>
        </p:nvGraphicFramePr>
        <p:xfrm>
          <a:off x="179512" y="332656"/>
          <a:ext cx="8856984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7926"/>
                <a:gridCol w="5749058"/>
              </a:tblGrid>
              <a:tr h="16633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0" dirty="0">
                          <a:effectLst/>
                        </a:rPr>
                        <a:t>Инновация</a:t>
                      </a:r>
                      <a:endParaRPr lang="ru-RU" sz="2800" kern="15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0" dirty="0">
                          <a:effectLst/>
                        </a:rPr>
                        <a:t>Соотношение с общепедагогической технологией СОПП</a:t>
                      </a:r>
                      <a:endParaRPr lang="ru-RU" sz="2800" kern="15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878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effectLst/>
                        </a:rPr>
                        <a:t>Событийный подход</a:t>
                      </a:r>
                      <a:endParaRPr lang="ru-RU" sz="2000" kern="15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effectLst/>
                        </a:rPr>
                        <a:t> </a:t>
                      </a:r>
                      <a:endParaRPr lang="ru-RU" sz="2000" kern="15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effectLst/>
                        </a:rPr>
                        <a:t>Событием становится то, что явилось результатом полноценной деятельности </a:t>
                      </a:r>
                      <a:r>
                        <a:rPr lang="ru-RU" sz="2000" kern="0" dirty="0" smtClean="0">
                          <a:effectLst/>
                        </a:rPr>
                        <a:t>ученика (</a:t>
                      </a:r>
                      <a:r>
                        <a:rPr lang="ru-RU" sz="2000" kern="0" dirty="0" err="1" smtClean="0">
                          <a:effectLst/>
                        </a:rPr>
                        <a:t>ПУДе</a:t>
                      </a:r>
                      <a:r>
                        <a:rPr lang="ru-RU" sz="2000" kern="0" dirty="0" smtClean="0">
                          <a:effectLst/>
                        </a:rPr>
                        <a:t>)</a:t>
                      </a:r>
                      <a:endParaRPr lang="ru-RU" sz="2000" kern="15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11517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effectLst/>
                        </a:rPr>
                        <a:t>Формирующее оценивание</a:t>
                      </a:r>
                      <a:endParaRPr lang="ru-RU" sz="2000" kern="15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effectLst/>
                        </a:rPr>
                        <a:t>В ходе </a:t>
                      </a:r>
                      <a:r>
                        <a:rPr lang="ru-RU" sz="2000" kern="0" dirty="0" err="1">
                          <a:effectLst/>
                        </a:rPr>
                        <a:t>ФОц</a:t>
                      </a:r>
                      <a:r>
                        <a:rPr lang="ru-RU" sz="2000" kern="0" dirty="0">
                          <a:effectLst/>
                        </a:rPr>
                        <a:t> мы проигрываем все этапы </a:t>
                      </a:r>
                      <a:r>
                        <a:rPr lang="ru-RU" sz="2000" kern="0" dirty="0" smtClean="0">
                          <a:effectLst/>
                        </a:rPr>
                        <a:t>деятельности, т.е. поддерживаем </a:t>
                      </a:r>
                      <a:r>
                        <a:rPr lang="ru-RU" sz="2000" kern="0" dirty="0" err="1" smtClean="0">
                          <a:effectLst/>
                        </a:rPr>
                        <a:t>ПУДе</a:t>
                      </a:r>
                      <a:r>
                        <a:rPr lang="ru-RU" sz="2000" kern="0" dirty="0" smtClean="0">
                          <a:effectLst/>
                        </a:rPr>
                        <a:t> учащегося – ключевое требование СО типа ПП </a:t>
                      </a:r>
                      <a:endParaRPr lang="ru-RU" sz="2000" kern="15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12746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effectLst/>
                        </a:rPr>
                        <a:t>Портфолио</a:t>
                      </a:r>
                      <a:endParaRPr lang="ru-RU" sz="2000" kern="15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effectLst/>
                        </a:rPr>
                        <a:t> </a:t>
                      </a:r>
                      <a:endParaRPr lang="ru-RU" sz="2000" kern="15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effectLst/>
                        </a:rPr>
                        <a:t>Эффект портфолио  наблюдается, когда  оно – подспорье ученику в его </a:t>
                      </a:r>
                      <a:r>
                        <a:rPr lang="ru-RU" sz="2000" kern="0" dirty="0" err="1">
                          <a:effectLst/>
                        </a:rPr>
                        <a:t>самоорганизованной</a:t>
                      </a:r>
                      <a:r>
                        <a:rPr lang="ru-RU" sz="2000" kern="0" dirty="0">
                          <a:effectLst/>
                        </a:rPr>
                        <a:t> деятельности </a:t>
                      </a:r>
                      <a:r>
                        <a:rPr lang="ru-RU" sz="2000" kern="0" dirty="0" smtClean="0">
                          <a:effectLst/>
                        </a:rPr>
                        <a:t>(деятельности полного цикла)</a:t>
                      </a:r>
                      <a:endParaRPr lang="ru-RU" sz="2000" kern="15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Заголовок 4"/>
          <p:cNvSpPr txBox="1">
            <a:spLocks noGrp="1"/>
          </p:cNvSpPr>
          <p:nvPr>
            <p:ph type="title"/>
          </p:nvPr>
        </p:nvSpPr>
        <p:spPr>
          <a:xfrm>
            <a:off x="395536" y="5455096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000" dirty="0" smtClean="0"/>
              <a:t>За  призывом к современным инновациям  стоит призыв к росту уровня деятельности обучающегося, следовательно к  реализации «полноценной»  деятельности и усложнению типа педагогического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182234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72400" cy="928688"/>
          </a:xfrm>
        </p:spPr>
        <p:txBody>
          <a:bodyPr/>
          <a:lstStyle/>
          <a:p>
            <a:pPr eaLnBrk="1" hangingPunct="1"/>
            <a:r>
              <a:rPr lang="ru-RU" sz="3600" smtClean="0"/>
              <a:t>Типы педагогических процессов</a:t>
            </a:r>
          </a:p>
        </p:txBody>
      </p:sp>
      <p:graphicFrame>
        <p:nvGraphicFramePr>
          <p:cNvPr id="7171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03112605"/>
              </p:ext>
            </p:extLst>
          </p:nvPr>
        </p:nvGraphicFramePr>
        <p:xfrm>
          <a:off x="71438" y="1000125"/>
          <a:ext cx="8893050" cy="5750995"/>
        </p:xfrm>
        <a:graphic>
          <a:graphicData uri="http://schemas.openxmlformats.org/drawingml/2006/table">
            <a:tbl>
              <a:tblPr/>
              <a:tblGrid>
                <a:gridCol w="2783362"/>
                <a:gridCol w="2869328"/>
                <a:gridCol w="3240360"/>
              </a:tblGrid>
              <a:tr h="1111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Личность выпускника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Тип ПП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Педагогические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редства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1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Владеющий методиками специалист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Репродуктивный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Классно – урочная система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1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Готовый к исследованию профессионал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Продуктивный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Проблемное обучение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исследовательские работы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1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Личность, обладающая субъектным уровнем опыта, принимающая решение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Субъектно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ориентированный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Реализация собственных проектов в субъектно-ориентированной образовательной среде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77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996952"/>
            <a:ext cx="8352928" cy="3701008"/>
          </a:xfrm>
        </p:spPr>
        <p:txBody>
          <a:bodyPr/>
          <a:lstStyle/>
          <a:p>
            <a:r>
              <a:rPr lang="ru-RU" dirty="0" err="1" smtClean="0"/>
              <a:t>Эльконин</a:t>
            </a:r>
            <a:r>
              <a:rPr lang="ru-RU" dirty="0" smtClean="0"/>
              <a:t> </a:t>
            </a:r>
            <a:r>
              <a:rPr lang="ru-RU" dirty="0"/>
              <a:t>Б.Д.</a:t>
            </a:r>
            <a:r>
              <a:rPr lang="ru-RU" dirty="0" smtClean="0"/>
              <a:t> Событие Действия. (Заметки о развитии предметных действий </a:t>
            </a:r>
            <a:r>
              <a:rPr lang="en-US" dirty="0" smtClean="0"/>
              <a:t>II)</a:t>
            </a:r>
            <a:r>
              <a:rPr lang="ru-RU" dirty="0" smtClean="0"/>
              <a:t> // </a:t>
            </a:r>
            <a:r>
              <a:rPr lang="ru-RU" dirty="0"/>
              <a:t>Культурно-историческая </a:t>
            </a:r>
            <a:r>
              <a:rPr lang="ru-RU" dirty="0" smtClean="0"/>
              <a:t>психология.  2014. </a:t>
            </a:r>
            <a:r>
              <a:rPr lang="ru-RU" dirty="0"/>
              <a:t>Т.12. № 1. </a:t>
            </a:r>
            <a:r>
              <a:rPr lang="ru-RU" dirty="0" smtClean="0"/>
              <a:t>С. 11-19. </a:t>
            </a:r>
          </a:p>
          <a:p>
            <a:r>
              <a:rPr lang="ru-RU" dirty="0" err="1" smtClean="0"/>
              <a:t>Эльконин</a:t>
            </a:r>
            <a:r>
              <a:rPr lang="ru-RU" dirty="0" smtClean="0"/>
              <a:t> </a:t>
            </a:r>
            <a:r>
              <a:rPr lang="ru-RU" dirty="0"/>
              <a:t>Б.Д. </a:t>
            </a:r>
            <a:r>
              <a:rPr lang="ru-RU" dirty="0" smtClean="0"/>
              <a:t>Посредническое </a:t>
            </a:r>
            <a:r>
              <a:rPr lang="ru-RU" dirty="0"/>
              <a:t>Действие и </a:t>
            </a:r>
            <a:r>
              <a:rPr lang="ru-RU" dirty="0" smtClean="0"/>
              <a:t>Развитие // </a:t>
            </a:r>
            <a:r>
              <a:rPr lang="ru-RU" dirty="0"/>
              <a:t>Культурно-историческая </a:t>
            </a:r>
            <a:r>
              <a:rPr lang="ru-RU" dirty="0" smtClean="0"/>
              <a:t>психология. </a:t>
            </a:r>
            <a:r>
              <a:rPr lang="ru-RU" dirty="0"/>
              <a:t>2016. </a:t>
            </a:r>
            <a:r>
              <a:rPr lang="ru-RU" dirty="0" smtClean="0"/>
              <a:t>Т.12. </a:t>
            </a:r>
            <a:r>
              <a:rPr lang="ru-RU" dirty="0"/>
              <a:t>№</a:t>
            </a:r>
            <a:r>
              <a:rPr lang="ru-RU" dirty="0" smtClean="0"/>
              <a:t>3. С.93-112.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9588" y="332656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Проблемные темы: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</a:rPr>
              <a:t>Индивидуализация,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</a:rPr>
              <a:t>Непрерывное образование (образование в течение всей жизни – </a:t>
            </a:r>
            <a:r>
              <a:rPr lang="en-US" sz="2800" dirty="0" smtClean="0">
                <a:solidFill>
                  <a:srgbClr val="C00000"/>
                </a:solidFill>
              </a:rPr>
              <a:t>LLL</a:t>
            </a:r>
            <a:r>
              <a:rPr lang="ru-RU" sz="2800" dirty="0" smtClean="0">
                <a:solidFill>
                  <a:srgbClr val="C00000"/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</a:rPr>
              <a:t>Неформальное образование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</a:rPr>
              <a:t>…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7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Событие Действия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555776" y="321297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699792" y="1772816"/>
            <a:ext cx="36004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 rot="19424618">
            <a:off x="932399" y="4088060"/>
            <a:ext cx="1656184" cy="482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 rot="18523015">
            <a:off x="3643711" y="3465139"/>
            <a:ext cx="482352" cy="17281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1988840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Идеальное</a:t>
            </a:r>
          </a:p>
          <a:p>
            <a:r>
              <a:rPr lang="ru-RU" dirty="0" smtClean="0"/>
              <a:t>2. Материальное </a:t>
            </a:r>
          </a:p>
          <a:p>
            <a:r>
              <a:rPr lang="ru-RU" dirty="0" smtClean="0"/>
              <a:t>3. Означивание</a:t>
            </a:r>
          </a:p>
          <a:p>
            <a:r>
              <a:rPr lang="ru-RU" dirty="0" smtClean="0"/>
              <a:t>4.  Я (воля)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300192" y="313167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Другой  (посредник)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6021288"/>
            <a:ext cx="5472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/>
              <a:t>Эльконин</a:t>
            </a:r>
            <a:r>
              <a:rPr lang="ru-RU" sz="1400" dirty="0"/>
              <a:t> Б.Д. Событие Действия. (Заметки о развитии предметных действий </a:t>
            </a:r>
            <a:r>
              <a:rPr lang="en-US" sz="1400" dirty="0"/>
              <a:t>II)</a:t>
            </a:r>
            <a:r>
              <a:rPr lang="ru-RU" sz="1400" dirty="0"/>
              <a:t> // Культурно-историческая психология.  2014. Т.12. № 1. С. 11-19. </a:t>
            </a:r>
            <a:r>
              <a:rPr lang="ru-RU" sz="1400" dirty="0" smtClean="0"/>
              <a:t>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561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0"/>
            <a:ext cx="8229600" cy="836712"/>
          </a:xfrm>
        </p:spPr>
        <p:txBody>
          <a:bodyPr>
            <a:normAutofit/>
          </a:bodyPr>
          <a:lstStyle/>
          <a:p>
            <a:r>
              <a:rPr lang="ru-RU" dirty="0" smtClean="0"/>
              <a:t>Посредническое Действие 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1558042" y="4041203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02058" y="2736310"/>
            <a:ext cx="36004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 rot="19424618">
            <a:off x="63579" y="4759160"/>
            <a:ext cx="1656184" cy="482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 rot="18523015">
            <a:off x="2590764" y="4324121"/>
            <a:ext cx="482352" cy="17281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012160" y="1988840"/>
            <a:ext cx="3131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1-1. Преподаватель</a:t>
            </a:r>
          </a:p>
          <a:p>
            <a:r>
              <a:rPr lang="ru-RU" dirty="0" smtClean="0"/>
              <a:t>2-2. Инструктор (мастер ПО) </a:t>
            </a:r>
          </a:p>
          <a:p>
            <a:r>
              <a:rPr lang="ru-RU" dirty="0" smtClean="0"/>
              <a:t>3-3. Воспитатель</a:t>
            </a:r>
          </a:p>
          <a:p>
            <a:r>
              <a:rPr lang="ru-RU" dirty="0" smtClean="0"/>
              <a:t>4-4. ? (</a:t>
            </a:r>
            <a:r>
              <a:rPr lang="ru-RU" dirty="0" err="1" smtClean="0"/>
              <a:t>тьютор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795936" y="2483604"/>
            <a:ext cx="360040" cy="129614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651920" y="3853991"/>
            <a:ext cx="648072" cy="57606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 rot="18523015">
            <a:off x="3595840" y="4006574"/>
            <a:ext cx="482352" cy="1728193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 rot="19424618">
            <a:off x="1234004" y="4602619"/>
            <a:ext cx="1656184" cy="4823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2019751" y="2587770"/>
            <a:ext cx="789053" cy="297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кругленная соединительная линия 21"/>
          <p:cNvCxnSpPr>
            <a:stCxn id="3" idx="7"/>
            <a:endCxn id="10" idx="1"/>
          </p:cNvCxnSpPr>
          <p:nvPr/>
        </p:nvCxnSpPr>
        <p:spPr>
          <a:xfrm rot="5400000" flipH="1" flipV="1">
            <a:off x="2335411" y="3714149"/>
            <a:ext cx="187212" cy="635622"/>
          </a:xfrm>
          <a:prstGeom prst="curvedConnector3">
            <a:avLst>
              <a:gd name="adj1" fmla="val 26717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3262470" y="4965389"/>
            <a:ext cx="789053" cy="297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кругленная соединительная линия 52"/>
          <p:cNvCxnSpPr>
            <a:endCxn id="12" idx="2"/>
          </p:cNvCxnSpPr>
          <p:nvPr/>
        </p:nvCxnSpPr>
        <p:spPr>
          <a:xfrm flipV="1">
            <a:off x="683569" y="5333528"/>
            <a:ext cx="710771" cy="111699"/>
          </a:xfrm>
          <a:prstGeom prst="curvedConnector3">
            <a:avLst>
              <a:gd name="adj1" fmla="val 53899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 rot="20519696">
            <a:off x="2051984" y="2404337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1-1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2148292" y="3469348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4-4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 rot="20238827">
            <a:off x="3412379" y="5148863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3-3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 rot="20979622">
            <a:off x="920843" y="541465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2-2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4655712" y="6119336"/>
            <a:ext cx="4464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/>
              <a:t>Эльконин</a:t>
            </a:r>
            <a:r>
              <a:rPr lang="ru-RU" sz="1400" dirty="0"/>
              <a:t> Б.Д. Посредническое Действие и Развитие // Культурно-историческая психология. 2016. Т.12. №3. С.93-112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8986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ПГЩ: «Мы не знаем, что такое М, но формируем его»</a:t>
            </a:r>
            <a:br>
              <a:rPr lang="ru-RU" sz="2800" dirty="0" smtClean="0"/>
            </a:br>
            <a:r>
              <a:rPr lang="ru-RU" sz="2800" dirty="0" err="1" smtClean="0"/>
              <a:t>ВВ.Давыдов</a:t>
            </a:r>
            <a:r>
              <a:rPr lang="ru-RU" sz="2800" dirty="0" smtClean="0"/>
              <a:t>: «…» </a:t>
            </a:r>
            <a:endParaRPr lang="ru-RU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" y="1556792"/>
            <a:ext cx="548772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826957"/>
              </p:ext>
            </p:extLst>
          </p:nvPr>
        </p:nvGraphicFramePr>
        <p:xfrm>
          <a:off x="6372200" y="1844825"/>
          <a:ext cx="2376264" cy="440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</a:tblGrid>
              <a:tr h="1119794">
                <a:tc>
                  <a:txBody>
                    <a:bodyPr/>
                    <a:lstStyle/>
                    <a:p>
                      <a:r>
                        <a:rPr lang="ru-RU" dirty="0" smtClean="0"/>
                        <a:t>М – Мышление</a:t>
                      </a:r>
                      <a:endParaRPr lang="ru-RU" dirty="0"/>
                    </a:p>
                  </a:txBody>
                  <a:tcPr/>
                </a:tc>
              </a:tr>
              <a:tr h="1544501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Коммуникация</a:t>
                      </a:r>
                      <a:endParaRPr lang="ru-RU" dirty="0"/>
                    </a:p>
                  </a:txBody>
                  <a:tcPr/>
                </a:tc>
              </a:tr>
              <a:tr h="173926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мД</a:t>
                      </a:r>
                      <a:r>
                        <a:rPr lang="ru-RU" baseline="0" dirty="0" smtClean="0"/>
                        <a:t> – </a:t>
                      </a:r>
                      <a:r>
                        <a:rPr lang="ru-RU" baseline="0" dirty="0" err="1" smtClean="0"/>
                        <a:t>мыследеятельность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616530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Процесс КОММУНИКАЦИИ никак не затронут в педагогических рекомендациях по развитию Мышления, Образованию, а он –ОСНОВНОЙ !!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8626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Мышление (</a:t>
            </a:r>
            <a:r>
              <a:rPr lang="ru-RU" dirty="0" err="1" smtClean="0"/>
              <a:t>П.Г.Щедровицкий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4978896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Включает 5 составляющих: </a:t>
            </a:r>
          </a:p>
          <a:p>
            <a:r>
              <a:rPr lang="ru-RU" dirty="0" err="1" smtClean="0"/>
              <a:t>МыслеДеятельность</a:t>
            </a:r>
            <a:r>
              <a:rPr lang="ru-RU" dirty="0" smtClean="0"/>
              <a:t> – </a:t>
            </a:r>
            <a:r>
              <a:rPr lang="ru-RU" dirty="0" err="1" smtClean="0"/>
              <a:t>МДе</a:t>
            </a:r>
            <a:endParaRPr lang="ru-RU" dirty="0" smtClean="0"/>
          </a:p>
          <a:p>
            <a:r>
              <a:rPr lang="ru-RU" dirty="0" smtClean="0"/>
              <a:t>Рефлексия</a:t>
            </a:r>
          </a:p>
          <a:p>
            <a:r>
              <a:rPr lang="ru-RU" dirty="0" err="1" smtClean="0"/>
              <a:t>МыслеКоммуникация</a:t>
            </a:r>
            <a:r>
              <a:rPr lang="ru-RU" dirty="0" smtClean="0"/>
              <a:t>  - </a:t>
            </a:r>
            <a:r>
              <a:rPr lang="ru-RU" dirty="0" err="1" smtClean="0"/>
              <a:t>мК</a:t>
            </a:r>
            <a:r>
              <a:rPr lang="ru-RU" dirty="0" smtClean="0"/>
              <a:t> (и «языковое мышление»)</a:t>
            </a:r>
          </a:p>
          <a:p>
            <a:r>
              <a:rPr lang="ru-RU" dirty="0" smtClean="0"/>
              <a:t>Понимание (поиск интегральной картинки и Смыслов, т.е. включает процесс </a:t>
            </a:r>
            <a:r>
              <a:rPr lang="ru-RU" dirty="0" err="1" smtClean="0"/>
              <a:t>Смыслообразование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Чистое мышление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917912"/>
            <a:ext cx="334786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ПГЩ:</a:t>
            </a:r>
          </a:p>
          <a:p>
            <a:r>
              <a:rPr lang="ru-RU" sz="2000" dirty="0" smtClean="0"/>
              <a:t>«Целеполагание не возможно без </a:t>
            </a:r>
            <a:r>
              <a:rPr lang="ru-RU" sz="2000" dirty="0" err="1" smtClean="0"/>
              <a:t>смыслообразования</a:t>
            </a:r>
            <a:r>
              <a:rPr lang="ru-RU" sz="2000" dirty="0" smtClean="0"/>
              <a:t>»; </a:t>
            </a:r>
          </a:p>
          <a:p>
            <a:endParaRPr lang="ru-RU" sz="2000" dirty="0" smtClean="0"/>
          </a:p>
          <a:p>
            <a:r>
              <a:rPr lang="ru-RU" sz="2000" dirty="0" smtClean="0"/>
              <a:t>«Мышление  - инструмент,</a:t>
            </a:r>
          </a:p>
          <a:p>
            <a:r>
              <a:rPr lang="ru-RU" sz="2000" dirty="0" smtClean="0"/>
              <a:t>может жить, оперировать  и не на материале сознания» (слов), а, например, знаков (</a:t>
            </a:r>
            <a:r>
              <a:rPr lang="ru-RU" sz="2000" dirty="0" err="1" smtClean="0"/>
              <a:t>мандалы</a:t>
            </a:r>
            <a:r>
              <a:rPr lang="ru-RU" sz="2000" dirty="0" smtClean="0"/>
              <a:t>), звуков (мантры);</a:t>
            </a:r>
          </a:p>
          <a:p>
            <a:endParaRPr lang="ru-RU" sz="2000" dirty="0" smtClean="0"/>
          </a:p>
          <a:p>
            <a:r>
              <a:rPr lang="ru-RU" sz="2000" dirty="0" smtClean="0"/>
              <a:t>«Мышление осуществляется не головой, а руками» (тело находит себя в пространстве и времени).</a:t>
            </a:r>
          </a:p>
          <a:p>
            <a:endParaRPr lang="ru-RU" sz="2000" dirty="0" smtClean="0"/>
          </a:p>
          <a:p>
            <a:r>
              <a:rPr lang="ru-RU" sz="2000" dirty="0" smtClean="0"/>
              <a:t>«Мышление происходит в коллективном взаимодействии, диалоге»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9472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ПГЩ: тезисы к пониманию Образования 1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7"/>
            <a:ext cx="8856984" cy="331236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И ключевой для педагогики оказывается проблема смысла и </a:t>
            </a:r>
            <a:r>
              <a:rPr lang="ru-RU" dirty="0" err="1"/>
              <a:t>смыслообразования</a:t>
            </a:r>
            <a:r>
              <a:rPr lang="ru-RU" dirty="0"/>
              <a:t>, а </a:t>
            </a:r>
            <a:r>
              <a:rPr lang="ru-RU" b="1" dirty="0">
                <a:solidFill>
                  <a:srgbClr val="C00000"/>
                </a:solidFill>
              </a:rPr>
              <a:t>продуктом педагогических процессов являются смысловые </a:t>
            </a:r>
            <a:r>
              <a:rPr lang="ru-RU" b="1" dirty="0" smtClean="0">
                <a:solidFill>
                  <a:srgbClr val="C00000"/>
                </a:solidFill>
              </a:rPr>
              <a:t>структуры</a:t>
            </a:r>
            <a:r>
              <a:rPr lang="ru-RU" dirty="0" smtClean="0"/>
              <a:t>. Следовательно</a:t>
            </a:r>
            <a:r>
              <a:rPr lang="ru-RU" dirty="0"/>
              <a:t>, </a:t>
            </a:r>
            <a:r>
              <a:rPr lang="ru-RU" b="1" dirty="0">
                <a:solidFill>
                  <a:srgbClr val="C00000"/>
                </a:solidFill>
              </a:rPr>
              <a:t>процесс управления </a:t>
            </a:r>
            <a:r>
              <a:rPr lang="ru-RU" b="1" dirty="0" err="1">
                <a:solidFill>
                  <a:srgbClr val="C00000"/>
                </a:solidFill>
              </a:rPr>
              <a:t>смыслообразованием</a:t>
            </a:r>
            <a:r>
              <a:rPr lang="ru-RU" b="1" dirty="0">
                <a:solidFill>
                  <a:srgbClr val="C00000"/>
                </a:solidFill>
              </a:rPr>
              <a:t> становится </a:t>
            </a:r>
            <a:r>
              <a:rPr lang="ru-RU" b="1" dirty="0" smtClean="0">
                <a:solidFill>
                  <a:srgbClr val="C00000"/>
                </a:solidFill>
              </a:rPr>
              <a:t>ведущим</a:t>
            </a:r>
            <a:r>
              <a:rPr lang="ru-RU" dirty="0" smtClean="0"/>
              <a:t>.</a:t>
            </a:r>
          </a:p>
          <a:p>
            <a:r>
              <a:rPr lang="ru-RU" sz="2600" i="1" dirty="0" smtClean="0"/>
              <a:t>«Индивид </a:t>
            </a:r>
            <a:r>
              <a:rPr lang="ru-RU" sz="2600" i="1" dirty="0"/>
              <a:t>становится целостностью, только понимая </a:t>
            </a:r>
            <a:r>
              <a:rPr lang="ru-RU" sz="2600" i="1" dirty="0" smtClean="0"/>
              <a:t>… </a:t>
            </a:r>
            <a:r>
              <a:rPr lang="ru-RU" sz="2600" i="1" dirty="0"/>
              <a:t>только как выражение </a:t>
            </a:r>
            <a:r>
              <a:rPr lang="ru-RU" sz="2600" i="1" dirty="0" smtClean="0"/>
              <a:t>общения, членом </a:t>
            </a:r>
            <a:r>
              <a:rPr lang="ru-RU" sz="2600" i="1" dirty="0"/>
              <a:t>которого он состоит». </a:t>
            </a:r>
            <a:r>
              <a:rPr lang="ru-RU" sz="2600" i="1" dirty="0" smtClean="0"/>
              <a:t> «Мы </a:t>
            </a:r>
            <a:r>
              <a:rPr lang="ru-RU" sz="2600" i="1" dirty="0"/>
              <a:t>вплетены в общности. Взаимное понимание </a:t>
            </a:r>
            <a:r>
              <a:rPr lang="ru-RU" sz="2600" i="1" dirty="0">
                <a:solidFill>
                  <a:srgbClr val="C00000"/>
                </a:solidFill>
              </a:rPr>
              <a:t>конституирует нас в этих общностях</a:t>
            </a:r>
            <a:r>
              <a:rPr lang="ru-RU" sz="2600" i="1" dirty="0" smtClean="0"/>
              <a:t>» / </a:t>
            </a:r>
            <a:r>
              <a:rPr lang="ru-RU" sz="2600" i="1" dirty="0" err="1"/>
              <a:t>Д</a:t>
            </a:r>
            <a:r>
              <a:rPr lang="ru-RU" sz="2600" i="1" dirty="0" err="1" smtClean="0"/>
              <a:t>ройзен</a:t>
            </a:r>
            <a:r>
              <a:rPr lang="ru-RU" sz="2600" i="1" dirty="0" smtClean="0"/>
              <a:t> 1877г. </a:t>
            </a:r>
          </a:p>
          <a:p>
            <a:r>
              <a:rPr lang="ru-RU" sz="2600" b="1" i="1" dirty="0" smtClean="0">
                <a:solidFill>
                  <a:srgbClr val="C00000"/>
                </a:solidFill>
              </a:rPr>
              <a:t>Смысл</a:t>
            </a:r>
            <a:r>
              <a:rPr lang="ru-RU" sz="2600" i="1" dirty="0" smtClean="0"/>
              <a:t> </a:t>
            </a:r>
            <a:r>
              <a:rPr lang="ru-RU" sz="2600" i="1" dirty="0"/>
              <a:t>«определяется как та </a:t>
            </a:r>
            <a:r>
              <a:rPr lang="ru-RU" sz="2600" b="1" i="1" dirty="0"/>
              <a:t>конфигурация связей и отношений</a:t>
            </a:r>
            <a:r>
              <a:rPr lang="ru-RU" sz="2600" i="1" dirty="0"/>
              <a:t> между разными элементами ситуации деятельности и коммуникации, которая создается или восстанавливается человеком, понимающим текст сообщения» / </a:t>
            </a:r>
            <a:r>
              <a:rPr lang="ru-RU" sz="2600" i="1" dirty="0" smtClean="0"/>
              <a:t>Г.П</a:t>
            </a:r>
            <a:r>
              <a:rPr lang="ru-RU" sz="2600" i="1" dirty="0"/>
              <a:t>. Щедровицкий. Смысл и значение. URL: </a:t>
            </a:r>
            <a:r>
              <a:rPr lang="ru-RU" sz="2600" i="1" dirty="0">
                <a:hlinkClick r:id="rId2"/>
              </a:rPr>
              <a:t>http://</a:t>
            </a:r>
            <a:r>
              <a:rPr lang="ru-RU" sz="2600" i="1" dirty="0" smtClean="0">
                <a:hlinkClick r:id="rId2"/>
              </a:rPr>
              <a:t>www.fondgp.ru/gp/biblio/rus/68</a:t>
            </a:r>
            <a:r>
              <a:rPr lang="ru-RU" sz="2600" i="1" dirty="0" smtClean="0"/>
              <a:t>  </a:t>
            </a:r>
            <a:endParaRPr lang="ru-RU" i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683573"/>
              </p:ext>
            </p:extLst>
          </p:nvPr>
        </p:nvGraphicFramePr>
        <p:xfrm>
          <a:off x="-4128" y="4221088"/>
          <a:ext cx="9179150" cy="2564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830"/>
                <a:gridCol w="1835830"/>
                <a:gridCol w="1835830"/>
                <a:gridCol w="1835830"/>
                <a:gridCol w="1835830"/>
              </a:tblGrid>
              <a:tr h="664975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Инструмент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Продукт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представления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Социальные эффекты</a:t>
                      </a:r>
                      <a:endParaRPr lang="ru-RU" dirty="0"/>
                    </a:p>
                  </a:txBody>
                  <a:tcPr/>
                </a:tc>
              </a:tr>
              <a:tr h="949964">
                <a:tc>
                  <a:txBody>
                    <a:bodyPr/>
                    <a:lstStyle/>
                    <a:p>
                      <a:r>
                        <a:rPr lang="ru-RU" dirty="0" smtClean="0"/>
                        <a:t>Запоминание определений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Мышление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Словари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«Скрепы», «переходники»,  «крепежи» </a:t>
                      </a:r>
                      <a:endParaRPr lang="ru-RU" dirty="0"/>
                    </a:p>
                  </a:txBody>
                  <a:tcPr/>
                </a:tc>
              </a:tr>
              <a:tr h="949964"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Язык (корнеслов)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Единичные смыслы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Тезаурус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Общие смыслы, ядро</a:t>
                      </a:r>
                      <a:r>
                        <a:rPr lang="ru-RU" baseline="0" dirty="0" smtClean="0"/>
                        <a:t> общностей людей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1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ПГЩ: тезисы к пониманию Образования 2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 </a:t>
            </a:r>
            <a:r>
              <a:rPr lang="ru-RU" dirty="0"/>
              <a:t>в ходе учебных </a:t>
            </a:r>
            <a:r>
              <a:rPr lang="ru-RU" dirty="0" smtClean="0"/>
              <a:t>процессов …  </a:t>
            </a:r>
            <a:r>
              <a:rPr lang="ru-RU" b="1" dirty="0">
                <a:solidFill>
                  <a:srgbClr val="C00000"/>
                </a:solidFill>
              </a:rPr>
              <a:t>ключевая ситуация связана с процессами вхождения в </a:t>
            </a:r>
            <a:r>
              <a:rPr lang="ru-RU" b="1" dirty="0" err="1">
                <a:solidFill>
                  <a:srgbClr val="C00000"/>
                </a:solidFill>
              </a:rPr>
              <a:t>мыследеятельность</a:t>
            </a:r>
            <a:r>
              <a:rPr lang="ru-RU" dirty="0"/>
              <a:t>, пребывания в ней на тех или иных местах, позициях, с тем или иным ролевым репертуаром </a:t>
            </a:r>
            <a:r>
              <a:rPr lang="ru-RU" b="1" dirty="0">
                <a:solidFill>
                  <a:srgbClr val="C00000"/>
                </a:solidFill>
              </a:rPr>
              <a:t>и выхода из коллективной </a:t>
            </a:r>
            <a:r>
              <a:rPr lang="ru-RU" b="1" dirty="0" err="1">
                <a:solidFill>
                  <a:srgbClr val="C00000"/>
                </a:solidFill>
              </a:rPr>
              <a:t>мыследеятельности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83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ПГЩ: </a:t>
            </a:r>
            <a:r>
              <a:rPr lang="ru-RU" sz="3600" b="1" dirty="0" smtClean="0">
                <a:solidFill>
                  <a:srgbClr val="C00000"/>
                </a:solidFill>
              </a:rPr>
              <a:t>Продуктивное действие </a:t>
            </a:r>
            <a:r>
              <a:rPr lang="ru-RU" sz="3600" dirty="0" smtClean="0"/>
              <a:t>(атрибуты)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8686800" cy="521744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Наличие коммуникации (развернут процесс К – коллективной МД, присутствует Другой); </a:t>
            </a:r>
          </a:p>
          <a:p>
            <a:r>
              <a:rPr lang="ru-RU" dirty="0" smtClean="0"/>
              <a:t>Задействованы все этажи  Мышления (понимание, рефлексия, ..</a:t>
            </a:r>
            <a:r>
              <a:rPr lang="ru-RU" dirty="0"/>
              <a:t> );</a:t>
            </a:r>
            <a:endParaRPr lang="ru-RU" dirty="0" smtClean="0"/>
          </a:p>
          <a:p>
            <a:r>
              <a:rPr lang="ru-RU" sz="2800" dirty="0" smtClean="0"/>
              <a:t>!! Р</a:t>
            </a:r>
            <a:r>
              <a:rPr lang="ru-RU" sz="2800" i="1" dirty="0" smtClean="0"/>
              <a:t>ождение замысла выполняется с/ст. , </a:t>
            </a:r>
          </a:p>
          <a:p>
            <a:pPr marL="0" indent="0">
              <a:buNone/>
            </a:pPr>
            <a:r>
              <a:rPr lang="ru-RU" sz="2800" i="1" dirty="0" smtClean="0"/>
              <a:t>есть теоретический поиск, включающий  объективизацию, </a:t>
            </a:r>
            <a:r>
              <a:rPr lang="ru-RU" sz="2800" i="1" dirty="0" err="1" smtClean="0"/>
              <a:t>проблематизацию</a:t>
            </a:r>
            <a:r>
              <a:rPr lang="ru-RU" sz="2800" i="1" dirty="0" smtClean="0"/>
              <a:t>, </a:t>
            </a:r>
            <a:r>
              <a:rPr lang="ru-RU" i="1" dirty="0" smtClean="0"/>
              <a:t>… </a:t>
            </a:r>
          </a:p>
          <a:p>
            <a:r>
              <a:rPr lang="ru-RU" dirty="0" smtClean="0"/>
              <a:t> Обязательна смысловая обработка текста (обоснованное целеполагание, с последующим переходом Замысла в реальное Действие)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52320" y="2636912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данные 4"/>
          <p:cNvSpPr/>
          <p:nvPr/>
        </p:nvSpPr>
        <p:spPr>
          <a:xfrm>
            <a:off x="7098662" y="3212976"/>
            <a:ext cx="1937834" cy="61264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452320" y="213285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08713" y="6035208"/>
            <a:ext cx="3851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ВВ: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 Речь идёт о ПУД, Де С-О уровня,  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70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dirty="0" smtClean="0"/>
              <a:t>МТДЛ -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4042792" cy="492941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Наука о методах исследования</a:t>
            </a:r>
          </a:p>
          <a:p>
            <a:endParaRPr lang="ru-RU" dirty="0" smtClean="0"/>
          </a:p>
          <a:p>
            <a:r>
              <a:rPr lang="ru-RU" dirty="0" smtClean="0"/>
              <a:t>Наука о методах человеческого познания</a:t>
            </a:r>
          </a:p>
          <a:p>
            <a:endParaRPr lang="ru-RU" dirty="0" smtClean="0"/>
          </a:p>
          <a:p>
            <a:r>
              <a:rPr lang="ru-RU" dirty="0" smtClean="0"/>
              <a:t>Наука о подходах, стратегиях открытия нового знания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1196752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Организация НИР (аппарат исследования)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Методы  НИР:  Беседа,  Наблюдение, Эксперимент, статистические методы, проч.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29249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Гносеология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65712" y="4293096"/>
            <a:ext cx="4298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Знание </a:t>
            </a:r>
            <a:r>
              <a:rPr lang="ru-RU" dirty="0"/>
              <a:t>о том, как получать новое </a:t>
            </a:r>
            <a:r>
              <a:rPr lang="ru-RU" dirty="0" smtClean="0"/>
              <a:t>знание;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Система правил (и инструментов) корректного движения в неизвестное.</a:t>
            </a:r>
          </a:p>
        </p:txBody>
      </p:sp>
    </p:spTree>
    <p:extLst>
      <p:ext uri="{BB962C8B-B14F-4D97-AF65-F5344CB8AC3E}">
        <p14:creationId xmlns:p14="http://schemas.microsoft.com/office/powerpoint/2010/main" val="349994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737"/>
            <a:ext cx="8229600" cy="1143000"/>
          </a:xfrm>
        </p:spPr>
        <p:txBody>
          <a:bodyPr/>
          <a:lstStyle/>
          <a:p>
            <a:r>
              <a:rPr lang="ru-RU" dirty="0" smtClean="0"/>
              <a:t>Дефициты концепции </a:t>
            </a:r>
            <a:r>
              <a:rPr lang="ru-RU" dirty="0" err="1" smtClean="0"/>
              <a:t>ОПТх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5256584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Не отражена </a:t>
            </a:r>
            <a:r>
              <a:rPr lang="ru-RU" dirty="0" smtClean="0">
                <a:solidFill>
                  <a:srgbClr val="7030A0"/>
                </a:solidFill>
              </a:rPr>
              <a:t>коммуникация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Не отражен процесс </a:t>
            </a:r>
            <a:r>
              <a:rPr lang="ru-RU" dirty="0" smtClean="0">
                <a:solidFill>
                  <a:srgbClr val="7030A0"/>
                </a:solidFill>
              </a:rPr>
              <a:t>понимания</a:t>
            </a:r>
            <a:r>
              <a:rPr lang="ru-RU" dirty="0" smtClean="0"/>
              <a:t>, наиболее существенный для Продуктивного типа ПП; </a:t>
            </a:r>
          </a:p>
          <a:p>
            <a:r>
              <a:rPr lang="ru-RU" dirty="0"/>
              <a:t>Не отражен процесс </a:t>
            </a:r>
            <a:r>
              <a:rPr lang="ru-RU" dirty="0" err="1" smtClean="0">
                <a:solidFill>
                  <a:srgbClr val="7030A0"/>
                </a:solidFill>
              </a:rPr>
              <a:t>смыслообразования</a:t>
            </a:r>
            <a:r>
              <a:rPr lang="ru-RU" dirty="0" smtClean="0"/>
              <a:t>, </a:t>
            </a:r>
            <a:r>
              <a:rPr lang="ru-RU" dirty="0"/>
              <a:t>наиболее существенный для </a:t>
            </a:r>
            <a:r>
              <a:rPr lang="ru-RU" dirty="0" smtClean="0"/>
              <a:t>СОПП;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80728"/>
            <a:ext cx="3851920" cy="306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93852"/>
            <a:ext cx="4085531" cy="306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10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Категории новой Педагогики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511256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Законы Педагогики</a:t>
            </a:r>
          </a:p>
          <a:p>
            <a:r>
              <a:rPr lang="ru-RU" b="1" dirty="0" smtClean="0"/>
              <a:t>Компетенции</a:t>
            </a:r>
          </a:p>
          <a:p>
            <a:r>
              <a:rPr lang="ru-RU" b="1" dirty="0" smtClean="0"/>
              <a:t>Технология и Общепедагогическая технология</a:t>
            </a:r>
          </a:p>
          <a:p>
            <a:r>
              <a:rPr lang="ru-RU" u="sng" dirty="0" smtClean="0"/>
              <a:t>Личность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u="sng" dirty="0" smtClean="0"/>
              <a:t>Субъект</a:t>
            </a:r>
            <a:endParaRPr lang="ru-RU" dirty="0"/>
          </a:p>
          <a:p>
            <a:r>
              <a:rPr lang="ru-RU" dirty="0" smtClean="0"/>
              <a:t>Человек и Лицо </a:t>
            </a:r>
          </a:p>
          <a:p>
            <a:r>
              <a:rPr lang="ru-RU" u="sng" dirty="0" smtClean="0"/>
              <a:t>Образованность</a:t>
            </a:r>
            <a:r>
              <a:rPr lang="ru-RU" dirty="0" smtClean="0"/>
              <a:t> </a:t>
            </a:r>
          </a:p>
          <a:p>
            <a:r>
              <a:rPr lang="ru-RU" dirty="0" smtClean="0"/>
              <a:t>Ценности и Смыслы</a:t>
            </a:r>
          </a:p>
          <a:p>
            <a:r>
              <a:rPr lang="ru-RU" b="1" dirty="0" smtClean="0"/>
              <a:t>Тип педагогического процесса </a:t>
            </a:r>
          </a:p>
          <a:p>
            <a:r>
              <a:rPr lang="ru-RU" b="1" dirty="0" smtClean="0"/>
              <a:t>Педагогическая система </a:t>
            </a:r>
          </a:p>
          <a:p>
            <a:r>
              <a:rPr lang="ru-RU" b="1" dirty="0" smtClean="0"/>
              <a:t>Образовательная среда </a:t>
            </a:r>
          </a:p>
        </p:txBody>
      </p:sp>
    </p:spTree>
    <p:extLst>
      <p:ext uri="{BB962C8B-B14F-4D97-AF65-F5344CB8AC3E}">
        <p14:creationId xmlns:p14="http://schemas.microsoft.com/office/powerpoint/2010/main" val="5391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7030A0"/>
                </a:solidFill>
              </a:rPr>
              <a:t>Субъект</a:t>
            </a:r>
            <a:r>
              <a:rPr lang="ru-RU" dirty="0"/>
              <a:t> – «распорядитель своих душевных сил», самостоятельно на основе собственных смыслов и мотивов определяющий цели своей предметно-практической деятельности и несущий ответственность за свой выбор </a:t>
            </a:r>
            <a:r>
              <a:rPr lang="ru-RU" sz="2800" i="1" dirty="0"/>
              <a:t>(см. </a:t>
            </a:r>
            <a:r>
              <a:rPr lang="ru-RU" sz="2800" i="1" dirty="0" err="1"/>
              <a:t>Слободчиков</a:t>
            </a:r>
            <a:r>
              <a:rPr lang="ru-RU" sz="2800" i="1" dirty="0"/>
              <a:t>, В.И. Психология человека / В.И. </a:t>
            </a:r>
            <a:r>
              <a:rPr lang="ru-RU" sz="2800" i="1" dirty="0" err="1"/>
              <a:t>Слободчиков</a:t>
            </a:r>
            <a:r>
              <a:rPr lang="ru-RU" sz="2800" i="1" dirty="0"/>
              <a:t>, Е.И. Исаев. – М. : Школа-пресс, 1995.).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4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1124744"/>
            <a:ext cx="8712968" cy="24788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Ваши вопросы?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3"/>
              </a:rPr>
              <a:t>vvyudin</a:t>
            </a:r>
            <a:r>
              <a:rPr lang="ru-RU" dirty="0" smtClean="0">
                <a:hlinkClick r:id="rId3"/>
              </a:rPr>
              <a:t>2018</a:t>
            </a:r>
            <a:r>
              <a:rPr lang="en-US" dirty="0" smtClean="0">
                <a:hlinkClick r:id="rId3"/>
              </a:rPr>
              <a:t>@yandex.ru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е-поддержка Курса: </a:t>
            </a:r>
            <a:br>
              <a:rPr lang="ru-RU" dirty="0" smtClean="0"/>
            </a:br>
            <a:r>
              <a:rPr lang="en-US" sz="3600" dirty="0">
                <a:hlinkClick r:id="rId4"/>
              </a:rPr>
              <a:t>https://</a:t>
            </a:r>
            <a:r>
              <a:rPr lang="en-US" sz="3600" dirty="0" smtClean="0">
                <a:hlinkClick r:id="rId4"/>
              </a:rPr>
              <a:t>moodle.yspu.org/course/view.php?id=54</a:t>
            </a:r>
            <a:r>
              <a:rPr lang="ru-RU" sz="3600" dirty="0" smtClean="0"/>
              <a:t> </a:t>
            </a:r>
            <a:r>
              <a:rPr lang="en-US" sz="3600" dirty="0" smtClean="0"/>
              <a:t> </a:t>
            </a:r>
            <a:endParaRPr lang="ru-RU" sz="36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1413" y="5157788"/>
            <a:ext cx="6400800" cy="1347787"/>
          </a:xfrm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/>
              <a:t>Юдин Владимир Владимирович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hlinkClick r:id="rId2"/>
              </a:rPr>
              <a:t>vvyudin@gmail.com</a:t>
            </a:r>
            <a:r>
              <a:rPr lang="en-US" sz="2000" dirty="0" smtClean="0"/>
              <a:t> 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Тел. </a:t>
            </a:r>
            <a:r>
              <a:rPr lang="en-US" sz="2000" dirty="0" smtClean="0"/>
              <a:t>8-</a:t>
            </a:r>
            <a:r>
              <a:rPr lang="ru-RU" sz="2000" dirty="0" smtClean="0"/>
              <a:t>4</a:t>
            </a:r>
            <a:r>
              <a:rPr lang="en-US" sz="2000" dirty="0" smtClean="0"/>
              <a:t>852-</a:t>
            </a:r>
            <a:r>
              <a:rPr lang="ru-RU" sz="2000" dirty="0" smtClean="0"/>
              <a:t>7</a:t>
            </a:r>
            <a:r>
              <a:rPr lang="en-US" sz="2000" dirty="0" smtClean="0"/>
              <a:t>28-</a:t>
            </a:r>
            <a:r>
              <a:rPr lang="ru-RU" sz="2000" dirty="0" smtClean="0"/>
              <a:t>08</a:t>
            </a:r>
            <a:r>
              <a:rPr lang="en-US" sz="2000" dirty="0" smtClean="0"/>
              <a:t>2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948441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2"/>
          <p:cNvSpPr txBox="1">
            <a:spLocks noChangeArrowheads="1"/>
          </p:cNvSpPr>
          <p:nvPr/>
        </p:nvSpPr>
        <p:spPr bwMode="auto">
          <a:xfrm>
            <a:off x="5013325" y="6524625"/>
            <a:ext cx="35639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i="1">
                <a:latin typeface="Arial" pitchFamily="34" charset="0"/>
              </a:rPr>
              <a:t>Источник: Пригожин А.И. Цели и ценности. – М.: 2006?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71775" y="1268413"/>
            <a:ext cx="4537075" cy="5473700"/>
          </a:xfrm>
          <a:prstGeom prst="rect">
            <a:avLst/>
          </a:prstGeom>
          <a:solidFill>
            <a:srgbClr val="E7D6B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4500" y="1268413"/>
            <a:ext cx="2327275" cy="5473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89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33412"/>
          </a:xfrm>
        </p:spPr>
        <p:txBody>
          <a:bodyPr>
            <a:normAutofit fontScale="90000"/>
          </a:bodyPr>
          <a:lstStyle/>
          <a:p>
            <a:r>
              <a:rPr lang="ru-RU" altLang="ru-RU" sz="3600" dirty="0" smtClean="0"/>
              <a:t>Пример: Истоки результатов труда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457200" y="2578100"/>
            <a:ext cx="7354888" cy="1071563"/>
          </a:xfrm>
          <a:custGeom>
            <a:avLst/>
            <a:gdLst>
              <a:gd name="connsiteX0" fmla="*/ 0 w 7355160"/>
              <a:gd name="connsiteY0" fmla="*/ 267798 h 1071191"/>
              <a:gd name="connsiteX1" fmla="*/ 6819565 w 7355160"/>
              <a:gd name="connsiteY1" fmla="*/ 267798 h 1071191"/>
              <a:gd name="connsiteX2" fmla="*/ 6819565 w 7355160"/>
              <a:gd name="connsiteY2" fmla="*/ 0 h 1071191"/>
              <a:gd name="connsiteX3" fmla="*/ 7355160 w 7355160"/>
              <a:gd name="connsiteY3" fmla="*/ 535596 h 1071191"/>
              <a:gd name="connsiteX4" fmla="*/ 6819565 w 7355160"/>
              <a:gd name="connsiteY4" fmla="*/ 1071191 h 1071191"/>
              <a:gd name="connsiteX5" fmla="*/ 6819565 w 7355160"/>
              <a:gd name="connsiteY5" fmla="*/ 803393 h 1071191"/>
              <a:gd name="connsiteX6" fmla="*/ 0 w 7355160"/>
              <a:gd name="connsiteY6" fmla="*/ 803393 h 1071191"/>
              <a:gd name="connsiteX7" fmla="*/ 0 w 7355160"/>
              <a:gd name="connsiteY7" fmla="*/ 267798 h 107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5160" h="1071191">
                <a:moveTo>
                  <a:pt x="0" y="267798"/>
                </a:moveTo>
                <a:lnTo>
                  <a:pt x="6819565" y="267798"/>
                </a:lnTo>
                <a:lnTo>
                  <a:pt x="6819565" y="0"/>
                </a:lnTo>
                <a:lnTo>
                  <a:pt x="7355160" y="535596"/>
                </a:lnTo>
                <a:lnTo>
                  <a:pt x="6819565" y="1071191"/>
                </a:lnTo>
                <a:lnTo>
                  <a:pt x="6819565" y="803393"/>
                </a:lnTo>
                <a:lnTo>
                  <a:pt x="0" y="803393"/>
                </a:lnTo>
                <a:lnTo>
                  <a:pt x="0" y="26779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0010" tIns="347808" rIns="521798" bIns="437850" spcCol="1270" anchor="ctr"/>
          <a:lstStyle/>
          <a:p>
            <a:pPr defTabSz="9334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100" dirty="0"/>
              <a:t>Нормы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457200" y="3403600"/>
            <a:ext cx="2265363" cy="2420938"/>
          </a:xfrm>
          <a:custGeom>
            <a:avLst/>
            <a:gdLst>
              <a:gd name="connsiteX0" fmla="*/ 0 w 2265389"/>
              <a:gd name="connsiteY0" fmla="*/ 0 h 2063509"/>
              <a:gd name="connsiteX1" fmla="*/ 2265389 w 2265389"/>
              <a:gd name="connsiteY1" fmla="*/ 0 h 2063509"/>
              <a:gd name="connsiteX2" fmla="*/ 2265389 w 2265389"/>
              <a:gd name="connsiteY2" fmla="*/ 2063509 h 2063509"/>
              <a:gd name="connsiteX3" fmla="*/ 0 w 2265389"/>
              <a:gd name="connsiteY3" fmla="*/ 2063509 h 2063509"/>
              <a:gd name="connsiteX4" fmla="*/ 0 w 2265389"/>
              <a:gd name="connsiteY4" fmla="*/ 0 h 206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5389" h="2063509">
                <a:moveTo>
                  <a:pt x="0" y="0"/>
                </a:moveTo>
                <a:lnTo>
                  <a:pt x="2265389" y="0"/>
                </a:lnTo>
                <a:lnTo>
                  <a:pt x="2265389" y="2063509"/>
                </a:lnTo>
                <a:lnTo>
                  <a:pt x="0" y="206350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C00000"/>
                </a:solidFill>
              </a:rPr>
              <a:t>Этические нормы: законные, негласные, корпоративные, общечеловеческие, личностные, высокие.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C00000"/>
                </a:solidFill>
              </a:rPr>
              <a:t>Принципы: Главное дело, покой, связи, отношение начальства, отчетность, семья, свобода,  бизнес, репутация, …  </a:t>
            </a:r>
          </a:p>
        </p:txBody>
      </p:sp>
      <p:sp>
        <p:nvSpPr>
          <p:cNvPr id="18" name="Полилиния 17"/>
          <p:cNvSpPr/>
          <p:nvPr/>
        </p:nvSpPr>
        <p:spPr>
          <a:xfrm>
            <a:off x="2722563" y="2935288"/>
            <a:ext cx="5089525" cy="1071562"/>
          </a:xfrm>
          <a:custGeom>
            <a:avLst/>
            <a:gdLst>
              <a:gd name="connsiteX0" fmla="*/ 0 w 5089770"/>
              <a:gd name="connsiteY0" fmla="*/ 267798 h 1071191"/>
              <a:gd name="connsiteX1" fmla="*/ 4554175 w 5089770"/>
              <a:gd name="connsiteY1" fmla="*/ 267798 h 1071191"/>
              <a:gd name="connsiteX2" fmla="*/ 4554175 w 5089770"/>
              <a:gd name="connsiteY2" fmla="*/ 0 h 1071191"/>
              <a:gd name="connsiteX3" fmla="*/ 5089770 w 5089770"/>
              <a:gd name="connsiteY3" fmla="*/ 535596 h 1071191"/>
              <a:gd name="connsiteX4" fmla="*/ 4554175 w 5089770"/>
              <a:gd name="connsiteY4" fmla="*/ 1071191 h 1071191"/>
              <a:gd name="connsiteX5" fmla="*/ 4554175 w 5089770"/>
              <a:gd name="connsiteY5" fmla="*/ 803393 h 1071191"/>
              <a:gd name="connsiteX6" fmla="*/ 0 w 5089770"/>
              <a:gd name="connsiteY6" fmla="*/ 803393 h 1071191"/>
              <a:gd name="connsiteX7" fmla="*/ 0 w 5089770"/>
              <a:gd name="connsiteY7" fmla="*/ 267798 h 107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89770" h="1071191">
                <a:moveTo>
                  <a:pt x="0" y="267798"/>
                </a:moveTo>
                <a:lnTo>
                  <a:pt x="4554175" y="267798"/>
                </a:lnTo>
                <a:lnTo>
                  <a:pt x="4554175" y="0"/>
                </a:lnTo>
                <a:lnTo>
                  <a:pt x="5089770" y="535596"/>
                </a:lnTo>
                <a:lnTo>
                  <a:pt x="4554175" y="1071191"/>
                </a:lnTo>
                <a:lnTo>
                  <a:pt x="4554175" y="803393"/>
                </a:lnTo>
                <a:lnTo>
                  <a:pt x="0" y="803393"/>
                </a:lnTo>
                <a:lnTo>
                  <a:pt x="0" y="26779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0010" tIns="347808" rIns="521798" bIns="437850" spcCol="1270" anchor="ctr"/>
          <a:lstStyle/>
          <a:p>
            <a:pPr defTabSz="9334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100" dirty="0"/>
              <a:t>Цели </a:t>
            </a:r>
          </a:p>
        </p:txBody>
      </p:sp>
      <p:sp>
        <p:nvSpPr>
          <p:cNvPr id="19" name="Полилиния 18"/>
          <p:cNvSpPr/>
          <p:nvPr/>
        </p:nvSpPr>
        <p:spPr>
          <a:xfrm>
            <a:off x="2722563" y="3760788"/>
            <a:ext cx="2265362" cy="2063750"/>
          </a:xfrm>
          <a:custGeom>
            <a:avLst/>
            <a:gdLst>
              <a:gd name="connsiteX0" fmla="*/ 0 w 2265389"/>
              <a:gd name="connsiteY0" fmla="*/ 0 h 2063509"/>
              <a:gd name="connsiteX1" fmla="*/ 2265389 w 2265389"/>
              <a:gd name="connsiteY1" fmla="*/ 0 h 2063509"/>
              <a:gd name="connsiteX2" fmla="*/ 2265389 w 2265389"/>
              <a:gd name="connsiteY2" fmla="*/ 2063509 h 2063509"/>
              <a:gd name="connsiteX3" fmla="*/ 0 w 2265389"/>
              <a:gd name="connsiteY3" fmla="*/ 2063509 h 2063509"/>
              <a:gd name="connsiteX4" fmla="*/ 0 w 2265389"/>
              <a:gd name="connsiteY4" fmla="*/ 0 h 206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5389" h="2063509">
                <a:moveTo>
                  <a:pt x="0" y="0"/>
                </a:moveTo>
                <a:lnTo>
                  <a:pt x="2265389" y="0"/>
                </a:lnTo>
                <a:lnTo>
                  <a:pt x="2265389" y="2063509"/>
                </a:lnTo>
                <a:lnTo>
                  <a:pt x="0" y="206350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/>
              <a:t>Цели: построить, оставить след, открыть новое, заработать, «освоить  транш»</a:t>
            </a:r>
          </a:p>
        </p:txBody>
      </p:sp>
      <p:sp>
        <p:nvSpPr>
          <p:cNvPr id="37898" name="Rectangle 2"/>
          <p:cNvSpPr>
            <a:spLocks noChangeArrowheads="1"/>
          </p:cNvSpPr>
          <p:nvPr/>
        </p:nvSpPr>
        <p:spPr bwMode="auto">
          <a:xfrm>
            <a:off x="8101013" y="3141663"/>
            <a:ext cx="7191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pitchFamily="34" charset="0"/>
            </a:endParaRPr>
          </a:p>
        </p:txBody>
      </p:sp>
      <p:sp>
        <p:nvSpPr>
          <p:cNvPr id="37899" name="TextBox 5"/>
          <p:cNvSpPr txBox="1">
            <a:spLocks noChangeArrowheads="1"/>
          </p:cNvSpPr>
          <p:nvPr/>
        </p:nvSpPr>
        <p:spPr bwMode="auto">
          <a:xfrm>
            <a:off x="8101013" y="3213100"/>
            <a:ext cx="719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>
                <a:latin typeface="Arial" pitchFamily="34" charset="0"/>
              </a:rPr>
              <a:t>Р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8313" y="1628775"/>
            <a:ext cx="2447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rgbClr val="C00000"/>
                </a:solidFill>
                <a:latin typeface="Arial" pitchFamily="34" charset="0"/>
              </a:rPr>
              <a:t>Ценности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4500" y="6092825"/>
            <a:ext cx="2232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itchFamily="34" charset="0"/>
              </a:rPr>
              <a:t>Образование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132138" y="6278563"/>
            <a:ext cx="4032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itchFamily="34" charset="0"/>
              </a:rPr>
              <a:t>Профподготовка </a:t>
            </a:r>
          </a:p>
        </p:txBody>
      </p:sp>
      <p:grpSp>
        <p:nvGrpSpPr>
          <p:cNvPr id="12" name="Группа 11"/>
          <p:cNvGrpSpPr>
            <a:grpSpLocks/>
          </p:cNvGrpSpPr>
          <p:nvPr/>
        </p:nvGrpSpPr>
        <p:grpSpPr bwMode="auto">
          <a:xfrm>
            <a:off x="5815013" y="2935288"/>
            <a:ext cx="2251075" cy="1071562"/>
            <a:chOff x="4530778" y="852032"/>
            <a:chExt cx="2824381" cy="1071191"/>
          </a:xfrm>
        </p:grpSpPr>
        <p:sp>
          <p:nvSpPr>
            <p:cNvPr id="13" name="Стрелка вправо 12"/>
            <p:cNvSpPr/>
            <p:nvPr/>
          </p:nvSpPr>
          <p:spPr>
            <a:xfrm>
              <a:off x="4530778" y="852032"/>
              <a:ext cx="2824381" cy="1071191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трелка вправо 4"/>
            <p:cNvSpPr/>
            <p:nvPr/>
          </p:nvSpPr>
          <p:spPr>
            <a:xfrm>
              <a:off x="4564638" y="1120226"/>
              <a:ext cx="2790521" cy="5348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0010" tIns="80010" rIns="254000" bIns="170052" spcCol="1270" anchor="ctr"/>
            <a:lstStyle/>
            <a:p>
              <a:pPr defTabSz="9334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dirty="0"/>
                <a:t>Финансирование </a:t>
              </a:r>
            </a:p>
          </p:txBody>
        </p:sp>
      </p:grpSp>
      <p:sp>
        <p:nvSpPr>
          <p:cNvPr id="20" name="Полилиния 19"/>
          <p:cNvSpPr/>
          <p:nvPr/>
        </p:nvSpPr>
        <p:spPr>
          <a:xfrm>
            <a:off x="4987925" y="3292475"/>
            <a:ext cx="2824163" cy="1071563"/>
          </a:xfrm>
          <a:custGeom>
            <a:avLst/>
            <a:gdLst>
              <a:gd name="connsiteX0" fmla="*/ 0 w 2824381"/>
              <a:gd name="connsiteY0" fmla="*/ 267798 h 1071191"/>
              <a:gd name="connsiteX1" fmla="*/ 2288786 w 2824381"/>
              <a:gd name="connsiteY1" fmla="*/ 267798 h 1071191"/>
              <a:gd name="connsiteX2" fmla="*/ 2288786 w 2824381"/>
              <a:gd name="connsiteY2" fmla="*/ 0 h 1071191"/>
              <a:gd name="connsiteX3" fmla="*/ 2824381 w 2824381"/>
              <a:gd name="connsiteY3" fmla="*/ 535596 h 1071191"/>
              <a:gd name="connsiteX4" fmla="*/ 2288786 w 2824381"/>
              <a:gd name="connsiteY4" fmla="*/ 1071191 h 1071191"/>
              <a:gd name="connsiteX5" fmla="*/ 2288786 w 2824381"/>
              <a:gd name="connsiteY5" fmla="*/ 803393 h 1071191"/>
              <a:gd name="connsiteX6" fmla="*/ 0 w 2824381"/>
              <a:gd name="connsiteY6" fmla="*/ 803393 h 1071191"/>
              <a:gd name="connsiteX7" fmla="*/ 0 w 2824381"/>
              <a:gd name="connsiteY7" fmla="*/ 267798 h 107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24381" h="1071191">
                <a:moveTo>
                  <a:pt x="0" y="267798"/>
                </a:moveTo>
                <a:lnTo>
                  <a:pt x="2288786" y="267798"/>
                </a:lnTo>
                <a:lnTo>
                  <a:pt x="2288786" y="0"/>
                </a:lnTo>
                <a:lnTo>
                  <a:pt x="2824381" y="535596"/>
                </a:lnTo>
                <a:lnTo>
                  <a:pt x="2288786" y="1071191"/>
                </a:lnTo>
                <a:lnTo>
                  <a:pt x="2288786" y="803393"/>
                </a:lnTo>
                <a:lnTo>
                  <a:pt x="0" y="803393"/>
                </a:lnTo>
                <a:lnTo>
                  <a:pt x="0" y="26779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0010" tIns="347808" rIns="521798" bIns="437850" spcCol="1270" anchor="ctr"/>
          <a:lstStyle/>
          <a:p>
            <a:pPr defTabSz="9334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100" dirty="0"/>
              <a:t>Технологии </a:t>
            </a:r>
          </a:p>
        </p:txBody>
      </p:sp>
    </p:spTree>
    <p:extLst>
      <p:ext uri="{BB962C8B-B14F-4D97-AF65-F5344CB8AC3E}">
        <p14:creationId xmlns:p14="http://schemas.microsoft.com/office/powerpoint/2010/main" val="64910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6" grpId="0" animBg="1"/>
      <p:bldP spid="17" grpId="0" animBg="1"/>
      <p:bldP spid="18" grpId="0" animBg="1"/>
      <p:bldP spid="19" grpId="0" animBg="1"/>
      <p:bldP spid="7" grpId="0"/>
      <p:bldP spid="8" grpId="0"/>
      <p:bldP spid="11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Ускорение темпов научно-технического прогресса </a:t>
            </a:r>
            <a:endParaRPr lang="ru-RU" sz="2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763688" y="692696"/>
            <a:ext cx="0" cy="5832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19672" y="2060848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897039" y="1405719"/>
            <a:ext cx="6073502" cy="5117911"/>
          </a:xfrm>
          <a:custGeom>
            <a:avLst/>
            <a:gdLst>
              <a:gd name="connsiteX0" fmla="*/ 0 w 6073502"/>
              <a:gd name="connsiteY0" fmla="*/ 5117911 h 5117911"/>
              <a:gd name="connsiteX1" fmla="*/ 177421 w 6073502"/>
              <a:gd name="connsiteY1" fmla="*/ 3261815 h 5117911"/>
              <a:gd name="connsiteX2" fmla="*/ 559558 w 6073502"/>
              <a:gd name="connsiteY2" fmla="*/ 2033517 h 5117911"/>
              <a:gd name="connsiteX3" fmla="*/ 1364776 w 6073502"/>
              <a:gd name="connsiteY3" fmla="*/ 1337481 h 5117911"/>
              <a:gd name="connsiteX4" fmla="*/ 2552131 w 6073502"/>
              <a:gd name="connsiteY4" fmla="*/ 846162 h 5117911"/>
              <a:gd name="connsiteX5" fmla="*/ 4135271 w 6073502"/>
              <a:gd name="connsiteY5" fmla="*/ 491320 h 5117911"/>
              <a:gd name="connsiteX6" fmla="*/ 5213445 w 6073502"/>
              <a:gd name="connsiteY6" fmla="*/ 354842 h 5117911"/>
              <a:gd name="connsiteX7" fmla="*/ 6018662 w 6073502"/>
              <a:gd name="connsiteY7" fmla="*/ 27296 h 5117911"/>
              <a:gd name="connsiteX8" fmla="*/ 6005015 w 6073502"/>
              <a:gd name="connsiteY8" fmla="*/ 40944 h 5117911"/>
              <a:gd name="connsiteX9" fmla="*/ 6032310 w 6073502"/>
              <a:gd name="connsiteY9" fmla="*/ 0 h 511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73502" h="5117911">
                <a:moveTo>
                  <a:pt x="0" y="5117911"/>
                </a:moveTo>
                <a:cubicBezTo>
                  <a:pt x="42080" y="4446896"/>
                  <a:pt x="84161" y="3775881"/>
                  <a:pt x="177421" y="3261815"/>
                </a:cubicBezTo>
                <a:cubicBezTo>
                  <a:pt x="270681" y="2747749"/>
                  <a:pt x="361666" y="2354239"/>
                  <a:pt x="559558" y="2033517"/>
                </a:cubicBezTo>
                <a:cubicBezTo>
                  <a:pt x="757450" y="1712795"/>
                  <a:pt x="1032681" y="1535373"/>
                  <a:pt x="1364776" y="1337481"/>
                </a:cubicBezTo>
                <a:cubicBezTo>
                  <a:pt x="1696872" y="1139588"/>
                  <a:pt x="2090382" y="987189"/>
                  <a:pt x="2552131" y="846162"/>
                </a:cubicBezTo>
                <a:cubicBezTo>
                  <a:pt x="3013880" y="705135"/>
                  <a:pt x="3691719" y="573207"/>
                  <a:pt x="4135271" y="491320"/>
                </a:cubicBezTo>
                <a:cubicBezTo>
                  <a:pt x="4578823" y="409433"/>
                  <a:pt x="4899547" y="432179"/>
                  <a:pt x="5213445" y="354842"/>
                </a:cubicBezTo>
                <a:cubicBezTo>
                  <a:pt x="5527344" y="277505"/>
                  <a:pt x="5886734" y="79612"/>
                  <a:pt x="6018662" y="27296"/>
                </a:cubicBezTo>
                <a:cubicBezTo>
                  <a:pt x="6150590" y="-25020"/>
                  <a:pt x="6002740" y="45493"/>
                  <a:pt x="6005015" y="40944"/>
                </a:cubicBezTo>
                <a:cubicBezTo>
                  <a:pt x="6007290" y="36395"/>
                  <a:pt x="6027761" y="2275"/>
                  <a:pt x="603231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5013176"/>
            <a:ext cx="144016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Дж.Уатт</a:t>
            </a:r>
            <a:r>
              <a:rPr lang="ru-RU" dirty="0" smtClean="0"/>
              <a:t> 1769 паровая машина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50062" y="620046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1890 – 3-х фазный ротор Д-Добровольского и производство ЭД  </a:t>
            </a:r>
          </a:p>
          <a:p>
            <a:r>
              <a:rPr lang="ru-RU" dirty="0" smtClean="0"/>
              <a:t>1831 – э/м индукция </a:t>
            </a:r>
            <a:r>
              <a:rPr lang="ru-RU" dirty="0" err="1" smtClean="0"/>
              <a:t>М.Фарадей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02023" y="1396936"/>
            <a:ext cx="461665" cy="63585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1769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914330" y="1434658"/>
            <a:ext cx="461665" cy="5604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1890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333055" y="1492462"/>
            <a:ext cx="461665" cy="5604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1906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1493921"/>
            <a:ext cx="461665" cy="5604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1962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274159" y="5157192"/>
            <a:ext cx="5694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1895 (7 мая), 1906  - Попов, Маркони : радиопередача</a:t>
            </a:r>
          </a:p>
          <a:p>
            <a:r>
              <a:rPr lang="ru-RU" dirty="0" smtClean="0"/>
              <a:t>1883 – электро-магнитные волны </a:t>
            </a:r>
            <a:r>
              <a:rPr lang="ru-RU" dirty="0" err="1" smtClean="0"/>
              <a:t>Г.Герц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620722" y="4149080"/>
            <a:ext cx="5601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1962 -  производство лазеров</a:t>
            </a:r>
          </a:p>
          <a:p>
            <a:r>
              <a:rPr lang="ru-RU" dirty="0" smtClean="0"/>
              <a:t>1959 – теоретическое обоснование п/</a:t>
            </a:r>
            <a:r>
              <a:rPr lang="ru-RU" dirty="0" err="1" smtClean="0"/>
              <a:t>пр</a:t>
            </a:r>
            <a:r>
              <a:rPr lang="ru-RU" dirty="0" smtClean="0"/>
              <a:t> лазера </a:t>
            </a:r>
            <a:r>
              <a:rPr lang="ru-RU" dirty="0" err="1" smtClean="0"/>
              <a:t>Г.Басов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560580" y="295784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48810" y="2527941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06244" y="205276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236296" y="2527941"/>
            <a:ext cx="904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- 5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303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0273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Базовая МТДЛ схема</a:t>
            </a:r>
            <a:endParaRPr lang="ru-RU" dirty="0"/>
          </a:p>
        </p:txBody>
      </p:sp>
      <p:sp>
        <p:nvSpPr>
          <p:cNvPr id="5" name="Блок-схема: данные 4"/>
          <p:cNvSpPr/>
          <p:nvPr/>
        </p:nvSpPr>
        <p:spPr>
          <a:xfrm>
            <a:off x="4337256" y="5234738"/>
            <a:ext cx="2952328" cy="1157862"/>
          </a:xfrm>
          <a:prstGeom prst="flowChartInputOutpu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Реальность</a:t>
            </a:r>
            <a:endParaRPr lang="ru-RU" dirty="0"/>
          </a:p>
        </p:txBody>
      </p:sp>
      <p:sp>
        <p:nvSpPr>
          <p:cNvPr id="6" name="Блок-схема: данные 5"/>
          <p:cNvSpPr/>
          <p:nvPr/>
        </p:nvSpPr>
        <p:spPr>
          <a:xfrm>
            <a:off x="4937375" y="3703541"/>
            <a:ext cx="2360012" cy="153119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165 w 10165"/>
              <a:gd name="connsiteY0" fmla="*/ 10000 h 10000"/>
              <a:gd name="connsiteX1" fmla="*/ 0 w 10165"/>
              <a:gd name="connsiteY1" fmla="*/ 90 h 10000"/>
              <a:gd name="connsiteX2" fmla="*/ 10165 w 10165"/>
              <a:gd name="connsiteY2" fmla="*/ 0 h 10000"/>
              <a:gd name="connsiteX3" fmla="*/ 8165 w 10165"/>
              <a:gd name="connsiteY3" fmla="*/ 10000 h 10000"/>
              <a:gd name="connsiteX4" fmla="*/ 165 w 10165"/>
              <a:gd name="connsiteY4" fmla="*/ 10000 h 10000"/>
              <a:gd name="connsiteX0" fmla="*/ 165 w 8165"/>
              <a:gd name="connsiteY0" fmla="*/ 9910 h 9910"/>
              <a:gd name="connsiteX1" fmla="*/ 0 w 8165"/>
              <a:gd name="connsiteY1" fmla="*/ 0 h 9910"/>
              <a:gd name="connsiteX2" fmla="*/ 8145 w 8165"/>
              <a:gd name="connsiteY2" fmla="*/ 448 h 9910"/>
              <a:gd name="connsiteX3" fmla="*/ 8165 w 8165"/>
              <a:gd name="connsiteY3" fmla="*/ 9910 h 9910"/>
              <a:gd name="connsiteX4" fmla="*/ 165 w 8165"/>
              <a:gd name="connsiteY4" fmla="*/ 9910 h 9910"/>
              <a:gd name="connsiteX0" fmla="*/ 202 w 10212"/>
              <a:gd name="connsiteY0" fmla="*/ 10362 h 10362"/>
              <a:gd name="connsiteX1" fmla="*/ 0 w 10212"/>
              <a:gd name="connsiteY1" fmla="*/ 362 h 10362"/>
              <a:gd name="connsiteX2" fmla="*/ 10212 w 10212"/>
              <a:gd name="connsiteY2" fmla="*/ 0 h 10362"/>
              <a:gd name="connsiteX3" fmla="*/ 10000 w 10212"/>
              <a:gd name="connsiteY3" fmla="*/ 10362 h 10362"/>
              <a:gd name="connsiteX4" fmla="*/ 202 w 10212"/>
              <a:gd name="connsiteY4" fmla="*/ 10362 h 10362"/>
              <a:gd name="connsiteX0" fmla="*/ 202 w 10035"/>
              <a:gd name="connsiteY0" fmla="*/ 10000 h 10000"/>
              <a:gd name="connsiteX1" fmla="*/ 0 w 10035"/>
              <a:gd name="connsiteY1" fmla="*/ 0 h 10000"/>
              <a:gd name="connsiteX2" fmla="*/ 10035 w 10035"/>
              <a:gd name="connsiteY2" fmla="*/ 0 h 10000"/>
              <a:gd name="connsiteX3" fmla="*/ 10000 w 10035"/>
              <a:gd name="connsiteY3" fmla="*/ 10000 h 10000"/>
              <a:gd name="connsiteX4" fmla="*/ 202 w 10035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5" h="10000">
                <a:moveTo>
                  <a:pt x="202" y="10000"/>
                </a:moveTo>
                <a:cubicBezTo>
                  <a:pt x="135" y="6667"/>
                  <a:pt x="67" y="3333"/>
                  <a:pt x="0" y="0"/>
                </a:cubicBezTo>
                <a:lnTo>
                  <a:pt x="10035" y="0"/>
                </a:lnTo>
                <a:cubicBezTo>
                  <a:pt x="10043" y="3183"/>
                  <a:pt x="9991" y="6817"/>
                  <a:pt x="10000" y="10000"/>
                </a:cubicBezTo>
                <a:lnTo>
                  <a:pt x="202" y="1000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2. Представления  </a:t>
            </a:r>
            <a:r>
              <a:rPr lang="ru-RU" dirty="0" smtClean="0"/>
              <a:t>игроков 1</a:t>
            </a:r>
            <a:endParaRPr lang="ru-RU" dirty="0"/>
          </a:p>
        </p:txBody>
      </p:sp>
      <p:sp>
        <p:nvSpPr>
          <p:cNvPr id="7" name="Блок-схема: данные 6"/>
          <p:cNvSpPr/>
          <p:nvPr/>
        </p:nvSpPr>
        <p:spPr>
          <a:xfrm>
            <a:off x="4427984" y="2393450"/>
            <a:ext cx="3240360" cy="612648"/>
          </a:xfrm>
          <a:prstGeom prst="flowChartInputOutp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3</a:t>
            </a:r>
            <a:r>
              <a:rPr lang="ru-RU" sz="1400" dirty="0" smtClean="0"/>
              <a:t>. Теоретическая система знаний</a:t>
            </a:r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>
            <a:off x="179512" y="2053988"/>
            <a:ext cx="2016224" cy="2066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2195736" y="2053988"/>
            <a:ext cx="3528392" cy="870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195736" y="3006098"/>
            <a:ext cx="2880320" cy="162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051720" y="3647328"/>
            <a:ext cx="2664296" cy="172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Блок-схема: данные 1"/>
          <p:cNvSpPr/>
          <p:nvPr/>
        </p:nvSpPr>
        <p:spPr>
          <a:xfrm rot="4633266">
            <a:off x="4576190" y="3066383"/>
            <a:ext cx="2553135" cy="2413336"/>
          </a:xfrm>
          <a:prstGeom prst="flowChartInputOutput">
            <a:avLst/>
          </a:prstGeom>
          <a:solidFill>
            <a:srgbClr val="FFC00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2а. </a:t>
            </a:r>
            <a:r>
              <a:rPr lang="ru-RU" dirty="0"/>
              <a:t>Представления  игроков 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93614" y="1470120"/>
            <a:ext cx="3414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МТДЛ-знание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3959932" y="116632"/>
            <a:ext cx="4572508" cy="792088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Язык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549962" y="1470120"/>
            <a:ext cx="6996404" cy="1696893"/>
          </a:xfrm>
          <a:prstGeom prst="ellipse">
            <a:avLst/>
          </a:prstGeom>
          <a:solidFill>
            <a:schemeClr val="tx2">
              <a:lumMod val="40000"/>
              <a:lumOff val="6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000" dirty="0" smtClean="0">
                <a:solidFill>
                  <a:schemeClr val="tx1"/>
                </a:solidFill>
              </a:rPr>
              <a:t>    		НШ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24" name="Выгнутая вправо стрелка 23"/>
          <p:cNvSpPr/>
          <p:nvPr/>
        </p:nvSpPr>
        <p:spPr>
          <a:xfrm rot="772674">
            <a:off x="7092280" y="4273050"/>
            <a:ext cx="928824" cy="17482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Штриховая стрелка вправо 24"/>
          <p:cNvSpPr/>
          <p:nvPr/>
        </p:nvSpPr>
        <p:spPr>
          <a:xfrm rot="1122204">
            <a:off x="2058325" y="3683841"/>
            <a:ext cx="3077974" cy="341954"/>
          </a:xfrm>
          <a:prstGeom prst="stripedRightArrow">
            <a:avLst>
              <a:gd name="adj1" fmla="val 50000"/>
              <a:gd name="adj2" fmla="val 8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55211" y="823789"/>
            <a:ext cx="16311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Логика</a:t>
            </a:r>
            <a:endParaRPr lang="ru-RU" sz="3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183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 animBg="1"/>
      <p:bldP spid="9" grpId="0"/>
      <p:bldP spid="11" grpId="0" animBg="1"/>
      <p:bldP spid="13" grpId="0" animBg="1"/>
      <p:bldP spid="24" grpId="0" animBg="1"/>
      <p:bldP spid="25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НИ в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ПДе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3100" dirty="0" smtClean="0"/>
              <a:t>Учебные задания по разделам курса</a:t>
            </a:r>
            <a:endParaRPr lang="ru-RU" sz="3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71486"/>
              </p:ext>
            </p:extLst>
          </p:nvPr>
        </p:nvGraphicFramePr>
        <p:xfrm>
          <a:off x="107505" y="1397000"/>
          <a:ext cx="9036495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5"/>
                <a:gridCol w="3012165"/>
                <a:gridCol w="3012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МТДЛ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НШ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НИР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Термины Логики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Понятие НШ, критерии, пример, «дерево НШ»</a:t>
                      </a:r>
                      <a:endParaRPr lang="ru-RU" sz="2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Аппарат исследования  (маг. </a:t>
                      </a:r>
                      <a:r>
                        <a:rPr lang="ru-RU" sz="2400" dirty="0" err="1" smtClean="0">
                          <a:solidFill>
                            <a:srgbClr val="C00000"/>
                          </a:solidFill>
                        </a:rPr>
                        <a:t>дисс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МТДЛ база НИР (табл. с пояснениями)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Теоретические основы НИР (табл. с пояснениями)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Анализ текстов (методологический)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Описание НШ (профильной)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Реферат </a:t>
                      </a:r>
                      <a:r>
                        <a:rPr lang="ru-RU" sz="2400" dirty="0" smtClean="0"/>
                        <a:t>(подходы, назначение, методы)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Ярославская НШ</a:t>
                      </a:r>
                      <a:endParaRPr lang="ru-RU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/>
                        <a:t>(один на выбор)</a:t>
                      </a:r>
                      <a:endParaRPr lang="ru-RU" sz="1800" b="0" i="1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Описание вклада Учёного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6440814"/>
            <a:ext cx="720080" cy="26064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43608" y="641268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- обязательные задания  – с выставлением в Портфолио (профиль Учебный 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25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Напоминание о Заданиях:</a:t>
            </a:r>
            <a:endParaRPr lang="ru-RU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844824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/>
              <a:t>одно (на выбор) выполненное задание из предложенных по разделу МТДЛ (Термины, Анализ текстов, Реферат). Этот раздел необходимо завершить в аттестационную неделю 18-22 марта. </a:t>
            </a:r>
            <a:endParaRPr lang="ru-RU" sz="2400" i="1" dirty="0" smtClean="0"/>
          </a:p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Анализ </a:t>
            </a:r>
            <a:r>
              <a:rPr lang="ru-RU" sz="2400" dirty="0">
                <a:solidFill>
                  <a:srgbClr val="C00000"/>
                </a:solidFill>
              </a:rPr>
              <a:t>текстов </a:t>
            </a:r>
            <a:r>
              <a:rPr lang="ru-RU" sz="2400" dirty="0" smtClean="0">
                <a:solidFill>
                  <a:srgbClr val="C00000"/>
                </a:solidFill>
              </a:rPr>
              <a:t> предпочтителен!</a:t>
            </a:r>
          </a:p>
          <a:p>
            <a:pPr algn="ctr"/>
            <a:r>
              <a:rPr lang="ru-RU" sz="2400" i="1" dirty="0" smtClean="0">
                <a:solidFill>
                  <a:srgbClr val="7030A0"/>
                </a:solidFill>
              </a:rPr>
              <a:t>См. РРР «Работа с текстом»</a:t>
            </a:r>
            <a:endParaRPr lang="ru-RU" sz="2400" i="1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/>
              <a:t>Уточнение названия научной школы (или Ученого), которую Вы будете описывать.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/>
              <a:t>Уже принимаются (на почту </a:t>
            </a:r>
            <a:r>
              <a:rPr lang="ru-RU" sz="2400" i="1" dirty="0" smtClean="0"/>
              <a:t>vvyudin</a:t>
            </a:r>
            <a:r>
              <a:rPr lang="ru-RU" sz="2400" i="1" dirty="0"/>
              <a:t>2</a:t>
            </a:r>
            <a:r>
              <a:rPr lang="ru-RU" sz="2400" i="1" dirty="0" smtClean="0"/>
              <a:t>018@yandex.ru </a:t>
            </a:r>
            <a:r>
              <a:rPr lang="ru-RU" sz="2400" i="1" dirty="0"/>
              <a:t>) Авторефераты Ваших магистерских Диссертаций для обсуждения по разделу НИР.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3286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БРС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57706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733256"/>
            <a:ext cx="542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85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3975</TotalTime>
  <Words>2498</Words>
  <Application>Microsoft Office PowerPoint</Application>
  <PresentationFormat>Экран (4:3)</PresentationFormat>
  <Paragraphs>460</Paragraphs>
  <Slides>44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Тема Office</vt:lpstr>
      <vt:lpstr>Б1.Б.4.   Научные исследования в профессиональной деятельности психолого-педагогического направления</vt:lpstr>
      <vt:lpstr>Компетенции, формируемые курсом    М.1.Б.2  «Научные исследования в профессиональной деятельности психолого-педагогического направления»</vt:lpstr>
      <vt:lpstr>Компетенции, формируемые курсом  М.1.Б.2  «Научные исследования в профессиональной деятельности психолого-педагогического направления»</vt:lpstr>
      <vt:lpstr>МТДЛ - ?</vt:lpstr>
      <vt:lpstr>Ускорение темпов научно-технического прогресса </vt:lpstr>
      <vt:lpstr>Базовая МТДЛ схема</vt:lpstr>
      <vt:lpstr>НИ в ПДе Учебные задания по разделам курса</vt:lpstr>
      <vt:lpstr>Напоминание о Заданиях:</vt:lpstr>
      <vt:lpstr>БРС </vt:lpstr>
      <vt:lpstr>Разделы дисциплины и виды занятий</vt:lpstr>
      <vt:lpstr>Формирование научного представления о действительности: четыре ступени</vt:lpstr>
      <vt:lpstr>Иерархия исследований  </vt:lpstr>
      <vt:lpstr>Методологический подход</vt:lpstr>
      <vt:lpstr>- знание о том, как получать новое знание</vt:lpstr>
      <vt:lpstr>Логические термины (категории) – МТДЛ </vt:lpstr>
      <vt:lpstr>Логические категории (общенаучные)</vt:lpstr>
      <vt:lpstr>Логический аппарат НИР</vt:lpstr>
      <vt:lpstr>Ответы:</vt:lpstr>
      <vt:lpstr>Особенности  инструментов МТДЛ анализа</vt:lpstr>
      <vt:lpstr>Графическое изображение соотношение общностей</vt:lpstr>
      <vt:lpstr>Графическое изображение соотношение общностей</vt:lpstr>
      <vt:lpstr>Презентация PowerPoint</vt:lpstr>
      <vt:lpstr>Анкета</vt:lpstr>
      <vt:lpstr>Пример «тенденций» современного образования </vt:lpstr>
      <vt:lpstr>Р    = освоенные способы Деятельности = ОПЫТ = Компетенции, как оспособленность</vt:lpstr>
      <vt:lpstr>Презентация PowerPoint</vt:lpstr>
      <vt:lpstr>Базовое понимание образовательного процесса (используется в РИП СОПП-ФГОС) </vt:lpstr>
      <vt:lpstr>Презентация PowerPoint</vt:lpstr>
      <vt:lpstr>Современные подходы Педагогики </vt:lpstr>
      <vt:lpstr>За  призывом к современным инновациям  стоит призыв к росту уровня деятельности обучающегося, следовательно к  реализации «полноценной»  деятельности и усложнению типа педагогического процесса</vt:lpstr>
      <vt:lpstr>Типы педагогических процессов</vt:lpstr>
      <vt:lpstr>Презентация PowerPoint</vt:lpstr>
      <vt:lpstr>Событие Действия</vt:lpstr>
      <vt:lpstr>Посредническое Действие </vt:lpstr>
      <vt:lpstr>ПГЩ: «Мы не знаем, что такое М, но формируем его» ВВ.Давыдов: «…» </vt:lpstr>
      <vt:lpstr>Мышление (П.Г.Щедровицкий) </vt:lpstr>
      <vt:lpstr>ПГЩ: тезисы к пониманию Образования 1</vt:lpstr>
      <vt:lpstr>ПГЩ: тезисы к пониманию Образования 2</vt:lpstr>
      <vt:lpstr>ПГЩ: Продуктивное действие (атрибуты)</vt:lpstr>
      <vt:lpstr>Дефициты концепции ОПТх</vt:lpstr>
      <vt:lpstr>Категории новой Педагогики </vt:lpstr>
      <vt:lpstr>Презентация PowerPoint</vt:lpstr>
      <vt:lpstr>Ваши вопросы?  vvyudin2018@yandex.ru  е-поддержка Курса:  https://moodle.yspu.org/course/view.php?id=54  </vt:lpstr>
      <vt:lpstr>Пример: Истоки результатов труда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папа</dc:creator>
  <cp:lastModifiedBy>Family</cp:lastModifiedBy>
  <cp:revision>181</cp:revision>
  <cp:lastPrinted>2017-03-01T08:03:21Z</cp:lastPrinted>
  <dcterms:created xsi:type="dcterms:W3CDTF">2013-02-10T14:46:10Z</dcterms:created>
  <dcterms:modified xsi:type="dcterms:W3CDTF">2020-03-07T12:04:22Z</dcterms:modified>
</cp:coreProperties>
</file>