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5" r:id="rId5"/>
    <p:sldId id="266" r:id="rId6"/>
    <p:sldId id="264" r:id="rId7"/>
    <p:sldId id="261" r:id="rId8"/>
    <p:sldId id="272" r:id="rId9"/>
    <p:sldId id="273" r:id="rId10"/>
    <p:sldId id="260" r:id="rId11"/>
    <p:sldId id="257" r:id="rId12"/>
    <p:sldId id="268" r:id="rId13"/>
    <p:sldId id="267" r:id="rId14"/>
    <p:sldId id="269" r:id="rId15"/>
    <p:sldId id="270" r:id="rId16"/>
    <p:sldId id="271" r:id="rId17"/>
    <p:sldId id="26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DD1663-C54C-44A6-AC70-AE7408EB7159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BF18C251-D7BF-47D8-8D4D-637352052B5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Методы  общие психологи и физиологии</a:t>
          </a: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24B83FB7-5A89-4EB7-B427-C122D30B5947}" type="parTrans" cxnId="{50DB7A5E-A5AA-43B7-92DD-CA3CA402A0A0}">
      <dgm:prSet/>
      <dgm:spPr/>
      <dgm:t>
        <a:bodyPr/>
        <a:lstStyle/>
        <a:p>
          <a:endParaRPr lang="ru-RU" sz="1200"/>
        </a:p>
      </dgm:t>
    </dgm:pt>
    <dgm:pt modelId="{94488F26-041C-4F51-9890-74F5293EABF1}" type="sibTrans" cxnId="{50DB7A5E-A5AA-43B7-92DD-CA3CA402A0A0}">
      <dgm:prSet/>
      <dgm:spPr/>
      <dgm:t>
        <a:bodyPr/>
        <a:lstStyle/>
        <a:p>
          <a:endParaRPr lang="ru-RU" sz="1200"/>
        </a:p>
      </dgm:t>
    </dgm:pt>
    <dgm:pt modelId="{95FAF04E-6373-4542-9545-575E134B905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МРТ (ЯМР)</a:t>
          </a: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Возд.радиочастот.волн</a:t>
          </a: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Рез-рентгенограмма</a:t>
          </a: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64EC8273-1CE7-4D7C-B975-63977682F00E}" type="parTrans" cxnId="{8D573BDB-2207-48E9-B262-AAA280B97819}">
      <dgm:prSet custT="1"/>
      <dgm:spPr/>
      <dgm:t>
        <a:bodyPr/>
        <a:lstStyle/>
        <a:p>
          <a:endParaRPr lang="ru-RU" sz="1200"/>
        </a:p>
      </dgm:t>
    </dgm:pt>
    <dgm:pt modelId="{03802B23-4F81-41A0-BB2F-0B1903682354}" type="sibTrans" cxnId="{8D573BDB-2207-48E9-B262-AAA280B97819}">
      <dgm:prSet/>
      <dgm:spPr/>
      <dgm:t>
        <a:bodyPr/>
        <a:lstStyle/>
        <a:p>
          <a:endParaRPr lang="ru-RU" sz="1200"/>
        </a:p>
      </dgm:t>
    </dgm:pt>
    <dgm:pt modelId="{879193A5-9A6D-46A0-AC05-5B694510465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МЭГ</a:t>
          </a: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Рег</a:t>
          </a:r>
          <a:r>
            <a: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. магнитные импульсы</a:t>
          </a: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6F19EF43-43B2-40C3-A09E-B32FD2AE56B3}" type="parTrans" cxnId="{8A68D5DF-493B-4DC7-8243-DD1BC5799AA8}">
      <dgm:prSet custT="1"/>
      <dgm:spPr/>
      <dgm:t>
        <a:bodyPr/>
        <a:lstStyle/>
        <a:p>
          <a:endParaRPr lang="ru-RU" sz="1200"/>
        </a:p>
      </dgm:t>
    </dgm:pt>
    <dgm:pt modelId="{53E93C65-BA44-4631-932A-DA4E7898DEC0}" type="sibTrans" cxnId="{8A68D5DF-493B-4DC7-8243-DD1BC5799AA8}">
      <dgm:prSet/>
      <dgm:spPr/>
      <dgm:t>
        <a:bodyPr/>
        <a:lstStyle/>
        <a:p>
          <a:endParaRPr lang="ru-RU" sz="1200"/>
        </a:p>
      </dgm:t>
    </dgm:pt>
    <dgm:pt modelId="{0FD7705C-D87A-4BB6-B921-78CB624687B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ЭЭГ</a:t>
          </a: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Рег</a:t>
          </a:r>
          <a:r>
            <a: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. волны </a:t>
          </a:r>
          <a:r>
            <a:rPr kumimoji="0" lang="ru-RU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эл</a:t>
          </a:r>
          <a:r>
            <a: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. акт. мозга</a:t>
          </a: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292F6130-798F-497D-ABDA-ACC1AC479FFB}" type="parTrans" cxnId="{96062655-6CA4-43C1-8C08-3D0E00E6FBA6}">
      <dgm:prSet custT="1"/>
      <dgm:spPr/>
      <dgm:t>
        <a:bodyPr/>
        <a:lstStyle/>
        <a:p>
          <a:endParaRPr lang="ru-RU" sz="1200"/>
        </a:p>
      </dgm:t>
    </dgm:pt>
    <dgm:pt modelId="{30781AE7-D50C-4F90-B6A6-8CBF5A3CD0D6}" type="sibTrans" cxnId="{96062655-6CA4-43C1-8C08-3D0E00E6FBA6}">
      <dgm:prSet/>
      <dgm:spPr/>
      <dgm:t>
        <a:bodyPr/>
        <a:lstStyle/>
        <a:p>
          <a:endParaRPr lang="ru-RU" sz="1200"/>
        </a:p>
      </dgm:t>
    </dgm:pt>
    <dgm:pt modelId="{766BF47C-86D2-4852-979D-381AC7DCC6B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Ближняя инфракрасная спектроскопия</a:t>
          </a:r>
          <a:endParaRPr kumimoji="0" lang="ru-RU" sz="9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Измерение </a:t>
          </a:r>
          <a:r>
            <a:rPr kumimoji="0" lang="ru-RU" sz="9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колич.топлива</a:t>
          </a:r>
          <a:r>
            <a: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, сжигаемого в  </a:t>
          </a:r>
          <a:r>
            <a:rPr kumimoji="0" lang="ru-RU" sz="9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ед</a:t>
          </a:r>
          <a:r>
            <a: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 </a:t>
          </a:r>
          <a:r>
            <a:rPr kumimoji="0" lang="ru-RU" sz="9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времениотражание</a:t>
          </a:r>
          <a:r>
            <a: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 </a:t>
          </a:r>
          <a:r>
            <a:rPr kumimoji="0" lang="ru-RU" sz="9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инфракрас.лучей</a:t>
          </a:r>
          <a:r>
            <a: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 участками </a:t>
          </a:r>
          <a:r>
            <a:rPr kumimoji="0" lang="ru-RU" sz="9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мозгаед.времени</a:t>
          </a:r>
          <a:r>
            <a: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,</a:t>
          </a:r>
          <a:endParaRPr kumimoji="0" lang="ru-RU" sz="9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6681A7C5-B0F6-4CAA-98BF-76AF15627B06}" type="parTrans" cxnId="{9A032CA4-293D-4DC8-A859-216F801F824C}">
      <dgm:prSet custT="1"/>
      <dgm:spPr/>
      <dgm:t>
        <a:bodyPr/>
        <a:lstStyle/>
        <a:p>
          <a:endParaRPr lang="ru-RU" sz="1200"/>
        </a:p>
      </dgm:t>
    </dgm:pt>
    <dgm:pt modelId="{582757DB-D5D8-48CC-B3F6-5C2FFF4AAEE2}" type="sibTrans" cxnId="{9A032CA4-293D-4DC8-A859-216F801F824C}">
      <dgm:prSet/>
      <dgm:spPr/>
      <dgm:t>
        <a:bodyPr/>
        <a:lstStyle/>
        <a:p>
          <a:endParaRPr lang="ru-RU" sz="1200"/>
        </a:p>
      </dgm:t>
    </dgm:pt>
    <dgm:pt modelId="{F469731B-2CC8-4D3B-ABAC-7EE1B6B703B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Позитронно-эмиссионная</a:t>
          </a:r>
          <a:r>
            <a: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 томография</a:t>
          </a: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Радиоактивный маркер.</a:t>
          </a: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17DF4F6E-22BE-47BB-AF41-7D5C645581FB}" type="parTrans" cxnId="{C4E4F708-6563-48F1-A999-65BAE58D0555}">
      <dgm:prSet custT="1"/>
      <dgm:spPr/>
      <dgm:t>
        <a:bodyPr/>
        <a:lstStyle/>
        <a:p>
          <a:endParaRPr lang="ru-RU" sz="1200"/>
        </a:p>
      </dgm:t>
    </dgm:pt>
    <dgm:pt modelId="{823C3281-C8F8-45EC-89DA-2F887248443A}" type="sibTrans" cxnId="{C4E4F708-6563-48F1-A999-65BAE58D0555}">
      <dgm:prSet/>
      <dgm:spPr/>
      <dgm:t>
        <a:bodyPr/>
        <a:lstStyle/>
        <a:p>
          <a:endParaRPr lang="ru-RU" sz="1200"/>
        </a:p>
      </dgm:t>
    </dgm:pt>
    <dgm:pt modelId="{6BBC310C-5C31-424D-86F5-8CB5D040B40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Исследование процессов в организме животных</a:t>
          </a: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50551531-48C0-4ADF-B304-8B2D9D85CE64}" type="parTrans" cxnId="{D10A8435-5F29-4F7F-9BDD-6FB063FFADA2}">
      <dgm:prSet custT="1"/>
      <dgm:spPr/>
      <dgm:t>
        <a:bodyPr/>
        <a:lstStyle/>
        <a:p>
          <a:endParaRPr lang="ru-RU" sz="1200"/>
        </a:p>
      </dgm:t>
    </dgm:pt>
    <dgm:pt modelId="{0F0C0BB3-3720-45BF-AB83-19DA896F045D}" type="sibTrans" cxnId="{D10A8435-5F29-4F7F-9BDD-6FB063FFADA2}">
      <dgm:prSet/>
      <dgm:spPr/>
      <dgm:t>
        <a:bodyPr/>
        <a:lstStyle/>
        <a:p>
          <a:endParaRPr lang="ru-RU" sz="1200"/>
        </a:p>
      </dgm:t>
    </dgm:pt>
    <dgm:pt modelId="{5B3A1E7C-87FF-4703-8EF7-967EE221B47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ФМРТ, исследуется участок</a:t>
          </a:r>
          <a:endParaRPr kumimoji="0" lang="ru-RU" sz="1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Строение дополнено картиной участков активности</a:t>
          </a:r>
          <a:endParaRPr kumimoji="0" lang="ru-RU" sz="1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глюкозы, О</a:t>
          </a:r>
          <a:r>
            <a: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2</a:t>
          </a: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4р/сек</a:t>
          </a: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19E6D9E7-A81F-4D28-92CC-24C55D9D7308}" type="parTrans" cxnId="{2409937E-2136-432B-9C60-8C84B4AFCD69}">
      <dgm:prSet custT="1"/>
      <dgm:spPr/>
      <dgm:t>
        <a:bodyPr/>
        <a:lstStyle/>
        <a:p>
          <a:endParaRPr lang="ru-RU" sz="1200"/>
        </a:p>
      </dgm:t>
    </dgm:pt>
    <dgm:pt modelId="{948FB0F9-261E-4EEA-9CC1-AA9AE6FEE239}" type="sibTrans" cxnId="{2409937E-2136-432B-9C60-8C84B4AFCD69}">
      <dgm:prSet/>
      <dgm:spPr/>
      <dgm:t>
        <a:bodyPr/>
        <a:lstStyle/>
        <a:p>
          <a:endParaRPr lang="ru-RU" sz="1200"/>
        </a:p>
      </dgm:t>
    </dgm:pt>
    <dgm:pt modelId="{5FCBB09C-96FF-452D-89F4-2BB3FC15EBA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Диффузионная тензорная визуализация</a:t>
          </a:r>
          <a:endParaRPr kumimoji="0" lang="ru-RU" sz="1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Изм.интенс.диффузии</a:t>
          </a:r>
          <a:r>
            <a: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 воды в волокнистых тканях</a:t>
          </a:r>
          <a:endParaRPr kumimoji="0" lang="ru-RU" sz="1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758BEEBB-65DD-4756-BFFA-54399F789464}" type="parTrans" cxnId="{910843D4-7C2B-475B-8FBA-24DFF90C43E2}">
      <dgm:prSet custT="1"/>
      <dgm:spPr/>
      <dgm:t>
        <a:bodyPr/>
        <a:lstStyle/>
        <a:p>
          <a:endParaRPr lang="ru-RU" sz="1200"/>
        </a:p>
      </dgm:t>
    </dgm:pt>
    <dgm:pt modelId="{D7A81E7B-E982-4646-9DDA-1AB97D5897AC}" type="sibTrans" cxnId="{910843D4-7C2B-475B-8FBA-24DFF90C43E2}">
      <dgm:prSet/>
      <dgm:spPr/>
      <dgm:t>
        <a:bodyPr/>
        <a:lstStyle/>
        <a:p>
          <a:endParaRPr lang="ru-RU" sz="1200"/>
        </a:p>
      </dgm:t>
    </dgm:pt>
    <dgm:pt modelId="{F5015B63-74CF-4BB3-8F89-E73CB07436A7}" type="pres">
      <dgm:prSet presAssocID="{E0DD1663-C54C-44A6-AC70-AE7408EB715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2C029A3-82CE-41B9-80BE-8CFB2B0F6D18}" type="pres">
      <dgm:prSet presAssocID="{BF18C251-D7BF-47D8-8D4D-637352052B54}" presName="centerShape" presStyleLbl="node0" presStyleIdx="0" presStyleCnt="1"/>
      <dgm:spPr/>
    </dgm:pt>
    <dgm:pt modelId="{0C468439-CDB0-46B9-86AE-D67343A4FD92}" type="pres">
      <dgm:prSet presAssocID="{64EC8273-1CE7-4D7C-B975-63977682F00E}" presName="Name9" presStyleLbl="parChTrans1D2" presStyleIdx="0" presStyleCnt="8"/>
      <dgm:spPr/>
    </dgm:pt>
    <dgm:pt modelId="{56D627EC-A965-452D-907D-4C7433596F99}" type="pres">
      <dgm:prSet presAssocID="{64EC8273-1CE7-4D7C-B975-63977682F00E}" presName="connTx" presStyleLbl="parChTrans1D2" presStyleIdx="0" presStyleCnt="8"/>
      <dgm:spPr/>
    </dgm:pt>
    <dgm:pt modelId="{FBD92F6C-D78B-41E1-84CF-F63DC6B3C8AE}" type="pres">
      <dgm:prSet presAssocID="{95FAF04E-6373-4542-9545-575E134B9051}" presName="node" presStyleLbl="node1" presStyleIdx="0" presStyleCnt="8">
        <dgm:presLayoutVars>
          <dgm:bulletEnabled val="1"/>
        </dgm:presLayoutVars>
      </dgm:prSet>
      <dgm:spPr/>
    </dgm:pt>
    <dgm:pt modelId="{61481C2A-5E51-4090-9AA5-A3DBF944B6C2}" type="pres">
      <dgm:prSet presAssocID="{6F19EF43-43B2-40C3-A09E-B32FD2AE56B3}" presName="Name9" presStyleLbl="parChTrans1D2" presStyleIdx="1" presStyleCnt="8"/>
      <dgm:spPr/>
    </dgm:pt>
    <dgm:pt modelId="{77641D77-5DE1-4A50-A4C3-9999C99B1670}" type="pres">
      <dgm:prSet presAssocID="{6F19EF43-43B2-40C3-A09E-B32FD2AE56B3}" presName="connTx" presStyleLbl="parChTrans1D2" presStyleIdx="1" presStyleCnt="8"/>
      <dgm:spPr/>
    </dgm:pt>
    <dgm:pt modelId="{2BC96D1C-2260-4EBD-A5B7-83A284A33775}" type="pres">
      <dgm:prSet presAssocID="{879193A5-9A6D-46A0-AC05-5B694510465B}" presName="node" presStyleLbl="node1" presStyleIdx="1" presStyleCnt="8">
        <dgm:presLayoutVars>
          <dgm:bulletEnabled val="1"/>
        </dgm:presLayoutVars>
      </dgm:prSet>
      <dgm:spPr/>
    </dgm:pt>
    <dgm:pt modelId="{B1633E4A-E60A-48D3-A480-3308EBB5863A}" type="pres">
      <dgm:prSet presAssocID="{292F6130-798F-497D-ABDA-ACC1AC479FFB}" presName="Name9" presStyleLbl="parChTrans1D2" presStyleIdx="2" presStyleCnt="8"/>
      <dgm:spPr/>
    </dgm:pt>
    <dgm:pt modelId="{905CB790-D929-4ABF-9098-7E8130F451CF}" type="pres">
      <dgm:prSet presAssocID="{292F6130-798F-497D-ABDA-ACC1AC479FFB}" presName="connTx" presStyleLbl="parChTrans1D2" presStyleIdx="2" presStyleCnt="8"/>
      <dgm:spPr/>
    </dgm:pt>
    <dgm:pt modelId="{978FFB8D-418E-4240-9F5A-7C8E34DCB67D}" type="pres">
      <dgm:prSet presAssocID="{0FD7705C-D87A-4BB6-B921-78CB624687B7}" presName="node" presStyleLbl="node1" presStyleIdx="2" presStyleCnt="8">
        <dgm:presLayoutVars>
          <dgm:bulletEnabled val="1"/>
        </dgm:presLayoutVars>
      </dgm:prSet>
      <dgm:spPr/>
    </dgm:pt>
    <dgm:pt modelId="{B2A5A9C3-03D8-40A7-B038-04227AE6B4FF}" type="pres">
      <dgm:prSet presAssocID="{6681A7C5-B0F6-4CAA-98BF-76AF15627B06}" presName="Name9" presStyleLbl="parChTrans1D2" presStyleIdx="3" presStyleCnt="8"/>
      <dgm:spPr/>
    </dgm:pt>
    <dgm:pt modelId="{1F22D509-2C7A-4E73-8F61-13B260811BEA}" type="pres">
      <dgm:prSet presAssocID="{6681A7C5-B0F6-4CAA-98BF-76AF15627B06}" presName="connTx" presStyleLbl="parChTrans1D2" presStyleIdx="3" presStyleCnt="8"/>
      <dgm:spPr/>
    </dgm:pt>
    <dgm:pt modelId="{04ED192A-6352-4D9E-A892-366379149802}" type="pres">
      <dgm:prSet presAssocID="{766BF47C-86D2-4852-979D-381AC7DCC6BE}" presName="node" presStyleLbl="node1" presStyleIdx="3" presStyleCnt="8">
        <dgm:presLayoutVars>
          <dgm:bulletEnabled val="1"/>
        </dgm:presLayoutVars>
      </dgm:prSet>
      <dgm:spPr/>
    </dgm:pt>
    <dgm:pt modelId="{0EAB8CB8-BAA1-4602-A131-C9B06173F9DA}" type="pres">
      <dgm:prSet presAssocID="{17DF4F6E-22BE-47BB-AF41-7D5C645581FB}" presName="Name9" presStyleLbl="parChTrans1D2" presStyleIdx="4" presStyleCnt="8"/>
      <dgm:spPr/>
    </dgm:pt>
    <dgm:pt modelId="{576273A5-105D-4C4D-9170-2592292E6C4C}" type="pres">
      <dgm:prSet presAssocID="{17DF4F6E-22BE-47BB-AF41-7D5C645581FB}" presName="connTx" presStyleLbl="parChTrans1D2" presStyleIdx="4" presStyleCnt="8"/>
      <dgm:spPr/>
    </dgm:pt>
    <dgm:pt modelId="{7DA96343-CA87-4726-B4BE-F6BABC7208AC}" type="pres">
      <dgm:prSet presAssocID="{F469731B-2CC8-4D3B-ABAC-7EE1B6B703B5}" presName="node" presStyleLbl="node1" presStyleIdx="4" presStyleCnt="8">
        <dgm:presLayoutVars>
          <dgm:bulletEnabled val="1"/>
        </dgm:presLayoutVars>
      </dgm:prSet>
      <dgm:spPr/>
    </dgm:pt>
    <dgm:pt modelId="{27FBF8FA-3A43-4EEB-83B6-37B023585476}" type="pres">
      <dgm:prSet presAssocID="{50551531-48C0-4ADF-B304-8B2D9D85CE64}" presName="Name9" presStyleLbl="parChTrans1D2" presStyleIdx="5" presStyleCnt="8"/>
      <dgm:spPr/>
    </dgm:pt>
    <dgm:pt modelId="{70FE4B78-9807-420D-8F4C-593F582F23FB}" type="pres">
      <dgm:prSet presAssocID="{50551531-48C0-4ADF-B304-8B2D9D85CE64}" presName="connTx" presStyleLbl="parChTrans1D2" presStyleIdx="5" presStyleCnt="8"/>
      <dgm:spPr/>
    </dgm:pt>
    <dgm:pt modelId="{C60B572C-227D-46D1-964F-FCA1D0974E52}" type="pres">
      <dgm:prSet presAssocID="{6BBC310C-5C31-424D-86F5-8CB5D040B406}" presName="node" presStyleLbl="node1" presStyleIdx="5" presStyleCnt="8">
        <dgm:presLayoutVars>
          <dgm:bulletEnabled val="1"/>
        </dgm:presLayoutVars>
      </dgm:prSet>
      <dgm:spPr/>
    </dgm:pt>
    <dgm:pt modelId="{446D6909-1E77-4033-B445-EC4CE230CB5A}" type="pres">
      <dgm:prSet presAssocID="{19E6D9E7-A81F-4D28-92CC-24C55D9D7308}" presName="Name9" presStyleLbl="parChTrans1D2" presStyleIdx="6" presStyleCnt="8"/>
      <dgm:spPr/>
    </dgm:pt>
    <dgm:pt modelId="{4EC3DED7-D98F-438C-977F-D69F7803DB46}" type="pres">
      <dgm:prSet presAssocID="{19E6D9E7-A81F-4D28-92CC-24C55D9D7308}" presName="connTx" presStyleLbl="parChTrans1D2" presStyleIdx="6" presStyleCnt="8"/>
      <dgm:spPr/>
    </dgm:pt>
    <dgm:pt modelId="{7D8E38C3-10EA-424C-82A5-ACF3C44BB952}" type="pres">
      <dgm:prSet presAssocID="{5B3A1E7C-87FF-4703-8EF7-967EE221B470}" presName="node" presStyleLbl="node1" presStyleIdx="6" presStyleCnt="8">
        <dgm:presLayoutVars>
          <dgm:bulletEnabled val="1"/>
        </dgm:presLayoutVars>
      </dgm:prSet>
      <dgm:spPr/>
    </dgm:pt>
    <dgm:pt modelId="{3A8ED031-F1A7-43F5-B416-16BCE448CC18}" type="pres">
      <dgm:prSet presAssocID="{758BEEBB-65DD-4756-BFFA-54399F789464}" presName="Name9" presStyleLbl="parChTrans1D2" presStyleIdx="7" presStyleCnt="8"/>
      <dgm:spPr/>
    </dgm:pt>
    <dgm:pt modelId="{52133EAA-3E4A-45A6-BDAD-883DAE13DEC3}" type="pres">
      <dgm:prSet presAssocID="{758BEEBB-65DD-4756-BFFA-54399F789464}" presName="connTx" presStyleLbl="parChTrans1D2" presStyleIdx="7" presStyleCnt="8"/>
      <dgm:spPr/>
    </dgm:pt>
    <dgm:pt modelId="{544EC55E-43C9-476A-B8EB-32EFE8C757DD}" type="pres">
      <dgm:prSet presAssocID="{5FCBB09C-96FF-452D-89F4-2BB3FC15EBA7}" presName="node" presStyleLbl="node1" presStyleIdx="7" presStyleCnt="8">
        <dgm:presLayoutVars>
          <dgm:bulletEnabled val="1"/>
        </dgm:presLayoutVars>
      </dgm:prSet>
      <dgm:spPr/>
    </dgm:pt>
  </dgm:ptLst>
  <dgm:cxnLst>
    <dgm:cxn modelId="{4E2DA89F-1EF0-4262-8B5D-57E740648FBD}" type="presOf" srcId="{BF18C251-D7BF-47D8-8D4D-637352052B54}" destId="{72C029A3-82CE-41B9-80BE-8CFB2B0F6D18}" srcOrd="0" destOrd="0" presId="urn:microsoft.com/office/officeart/2005/8/layout/radial1"/>
    <dgm:cxn modelId="{60AC1C1D-7734-4547-A8DE-6805DB22C7BC}" type="presOf" srcId="{6F19EF43-43B2-40C3-A09E-B32FD2AE56B3}" destId="{77641D77-5DE1-4A50-A4C3-9999C99B1670}" srcOrd="1" destOrd="0" presId="urn:microsoft.com/office/officeart/2005/8/layout/radial1"/>
    <dgm:cxn modelId="{5101DE3D-A99B-4035-A21C-25BC031311CC}" type="presOf" srcId="{17DF4F6E-22BE-47BB-AF41-7D5C645581FB}" destId="{0EAB8CB8-BAA1-4602-A131-C9B06173F9DA}" srcOrd="0" destOrd="0" presId="urn:microsoft.com/office/officeart/2005/8/layout/radial1"/>
    <dgm:cxn modelId="{A7F2F6EC-EE10-42A5-B976-760DA7D25AF2}" type="presOf" srcId="{758BEEBB-65DD-4756-BFFA-54399F789464}" destId="{3A8ED031-F1A7-43F5-B416-16BCE448CC18}" srcOrd="0" destOrd="0" presId="urn:microsoft.com/office/officeart/2005/8/layout/radial1"/>
    <dgm:cxn modelId="{50DB7A5E-A5AA-43B7-92DD-CA3CA402A0A0}" srcId="{E0DD1663-C54C-44A6-AC70-AE7408EB7159}" destId="{BF18C251-D7BF-47D8-8D4D-637352052B54}" srcOrd="0" destOrd="0" parTransId="{24B83FB7-5A89-4EB7-B427-C122D30B5947}" sibTransId="{94488F26-041C-4F51-9890-74F5293EABF1}"/>
    <dgm:cxn modelId="{8ECE71B2-DD5D-4DE8-819D-BC196B367572}" type="presOf" srcId="{6F19EF43-43B2-40C3-A09E-B32FD2AE56B3}" destId="{61481C2A-5E51-4090-9AA5-A3DBF944B6C2}" srcOrd="0" destOrd="0" presId="urn:microsoft.com/office/officeart/2005/8/layout/radial1"/>
    <dgm:cxn modelId="{197CD592-4FB1-458C-BC52-AF4EB244B995}" type="presOf" srcId="{50551531-48C0-4ADF-B304-8B2D9D85CE64}" destId="{27FBF8FA-3A43-4EEB-83B6-37B023585476}" srcOrd="0" destOrd="0" presId="urn:microsoft.com/office/officeart/2005/8/layout/radial1"/>
    <dgm:cxn modelId="{8D573BDB-2207-48E9-B262-AAA280B97819}" srcId="{BF18C251-D7BF-47D8-8D4D-637352052B54}" destId="{95FAF04E-6373-4542-9545-575E134B9051}" srcOrd="0" destOrd="0" parTransId="{64EC8273-1CE7-4D7C-B975-63977682F00E}" sibTransId="{03802B23-4F81-41A0-BB2F-0B1903682354}"/>
    <dgm:cxn modelId="{2855B05C-74D0-4222-B6D2-4465227893EF}" type="presOf" srcId="{6681A7C5-B0F6-4CAA-98BF-76AF15627B06}" destId="{1F22D509-2C7A-4E73-8F61-13B260811BEA}" srcOrd="1" destOrd="0" presId="urn:microsoft.com/office/officeart/2005/8/layout/radial1"/>
    <dgm:cxn modelId="{0D51C4E7-10C9-4C91-8AB7-14CF39B2A1CD}" type="presOf" srcId="{19E6D9E7-A81F-4D28-92CC-24C55D9D7308}" destId="{446D6909-1E77-4033-B445-EC4CE230CB5A}" srcOrd="0" destOrd="0" presId="urn:microsoft.com/office/officeart/2005/8/layout/radial1"/>
    <dgm:cxn modelId="{BCB239A0-CDA4-4E02-98C2-77215DBF0885}" type="presOf" srcId="{E0DD1663-C54C-44A6-AC70-AE7408EB7159}" destId="{F5015B63-74CF-4BB3-8F89-E73CB07436A7}" srcOrd="0" destOrd="0" presId="urn:microsoft.com/office/officeart/2005/8/layout/radial1"/>
    <dgm:cxn modelId="{2409937E-2136-432B-9C60-8C84B4AFCD69}" srcId="{BF18C251-D7BF-47D8-8D4D-637352052B54}" destId="{5B3A1E7C-87FF-4703-8EF7-967EE221B470}" srcOrd="6" destOrd="0" parTransId="{19E6D9E7-A81F-4D28-92CC-24C55D9D7308}" sibTransId="{948FB0F9-261E-4EEA-9CC1-AA9AE6FEE239}"/>
    <dgm:cxn modelId="{9A032CA4-293D-4DC8-A859-216F801F824C}" srcId="{BF18C251-D7BF-47D8-8D4D-637352052B54}" destId="{766BF47C-86D2-4852-979D-381AC7DCC6BE}" srcOrd="3" destOrd="0" parTransId="{6681A7C5-B0F6-4CAA-98BF-76AF15627B06}" sibTransId="{582757DB-D5D8-48CC-B3F6-5C2FFF4AAEE2}"/>
    <dgm:cxn modelId="{D10A8435-5F29-4F7F-9BDD-6FB063FFADA2}" srcId="{BF18C251-D7BF-47D8-8D4D-637352052B54}" destId="{6BBC310C-5C31-424D-86F5-8CB5D040B406}" srcOrd="5" destOrd="0" parTransId="{50551531-48C0-4ADF-B304-8B2D9D85CE64}" sibTransId="{0F0C0BB3-3720-45BF-AB83-19DA896F045D}"/>
    <dgm:cxn modelId="{E9ED91C2-E8BF-4E12-9A64-5B4E69A4C118}" type="presOf" srcId="{6681A7C5-B0F6-4CAA-98BF-76AF15627B06}" destId="{B2A5A9C3-03D8-40A7-B038-04227AE6B4FF}" srcOrd="0" destOrd="0" presId="urn:microsoft.com/office/officeart/2005/8/layout/radial1"/>
    <dgm:cxn modelId="{886F1A18-5AB7-4152-9151-5ECE0A4EED59}" type="presOf" srcId="{6BBC310C-5C31-424D-86F5-8CB5D040B406}" destId="{C60B572C-227D-46D1-964F-FCA1D0974E52}" srcOrd="0" destOrd="0" presId="urn:microsoft.com/office/officeart/2005/8/layout/radial1"/>
    <dgm:cxn modelId="{AF2E35E0-D3F4-46BA-8285-143678523129}" type="presOf" srcId="{879193A5-9A6D-46A0-AC05-5B694510465B}" destId="{2BC96D1C-2260-4EBD-A5B7-83A284A33775}" srcOrd="0" destOrd="0" presId="urn:microsoft.com/office/officeart/2005/8/layout/radial1"/>
    <dgm:cxn modelId="{3BF3D8DE-C10F-431C-BB15-D05902F92E74}" type="presOf" srcId="{64EC8273-1CE7-4D7C-B975-63977682F00E}" destId="{56D627EC-A965-452D-907D-4C7433596F99}" srcOrd="1" destOrd="0" presId="urn:microsoft.com/office/officeart/2005/8/layout/radial1"/>
    <dgm:cxn modelId="{951ABE17-14AB-4332-9AD0-9810CBCD6C41}" type="presOf" srcId="{64EC8273-1CE7-4D7C-B975-63977682F00E}" destId="{0C468439-CDB0-46B9-86AE-D67343A4FD92}" srcOrd="0" destOrd="0" presId="urn:microsoft.com/office/officeart/2005/8/layout/radial1"/>
    <dgm:cxn modelId="{3D017BE0-4E8D-459B-8014-63E10ADAF1A6}" type="presOf" srcId="{292F6130-798F-497D-ABDA-ACC1AC479FFB}" destId="{905CB790-D929-4ABF-9098-7E8130F451CF}" srcOrd="1" destOrd="0" presId="urn:microsoft.com/office/officeart/2005/8/layout/radial1"/>
    <dgm:cxn modelId="{CE394607-96F5-4759-AD95-3EDD640F2200}" type="presOf" srcId="{0FD7705C-D87A-4BB6-B921-78CB624687B7}" destId="{978FFB8D-418E-4240-9F5A-7C8E34DCB67D}" srcOrd="0" destOrd="0" presId="urn:microsoft.com/office/officeart/2005/8/layout/radial1"/>
    <dgm:cxn modelId="{337E4C84-A09E-4471-B61E-9AB2ACD2B82F}" type="presOf" srcId="{95FAF04E-6373-4542-9545-575E134B9051}" destId="{FBD92F6C-D78B-41E1-84CF-F63DC6B3C8AE}" srcOrd="0" destOrd="0" presId="urn:microsoft.com/office/officeart/2005/8/layout/radial1"/>
    <dgm:cxn modelId="{910843D4-7C2B-475B-8FBA-24DFF90C43E2}" srcId="{BF18C251-D7BF-47D8-8D4D-637352052B54}" destId="{5FCBB09C-96FF-452D-89F4-2BB3FC15EBA7}" srcOrd="7" destOrd="0" parTransId="{758BEEBB-65DD-4756-BFFA-54399F789464}" sibTransId="{D7A81E7B-E982-4646-9DDA-1AB97D5897AC}"/>
    <dgm:cxn modelId="{9EECAE33-3071-41EB-8E02-E0459C03CB63}" type="presOf" srcId="{5FCBB09C-96FF-452D-89F4-2BB3FC15EBA7}" destId="{544EC55E-43C9-476A-B8EB-32EFE8C757DD}" srcOrd="0" destOrd="0" presId="urn:microsoft.com/office/officeart/2005/8/layout/radial1"/>
    <dgm:cxn modelId="{76B19C6B-452C-4111-84CB-BA6FD129C26C}" type="presOf" srcId="{17DF4F6E-22BE-47BB-AF41-7D5C645581FB}" destId="{576273A5-105D-4C4D-9170-2592292E6C4C}" srcOrd="1" destOrd="0" presId="urn:microsoft.com/office/officeart/2005/8/layout/radial1"/>
    <dgm:cxn modelId="{83C78182-DAFD-4C92-8FE0-548CB2201C6F}" type="presOf" srcId="{F469731B-2CC8-4D3B-ABAC-7EE1B6B703B5}" destId="{7DA96343-CA87-4726-B4BE-F6BABC7208AC}" srcOrd="0" destOrd="0" presId="urn:microsoft.com/office/officeart/2005/8/layout/radial1"/>
    <dgm:cxn modelId="{C2CECC38-66D2-49FB-B5E7-A4E6331B4A81}" type="presOf" srcId="{19E6D9E7-A81F-4D28-92CC-24C55D9D7308}" destId="{4EC3DED7-D98F-438C-977F-D69F7803DB46}" srcOrd="1" destOrd="0" presId="urn:microsoft.com/office/officeart/2005/8/layout/radial1"/>
    <dgm:cxn modelId="{7606F367-6AFF-4EB5-B396-C9354F04961A}" type="presOf" srcId="{292F6130-798F-497D-ABDA-ACC1AC479FFB}" destId="{B1633E4A-E60A-48D3-A480-3308EBB5863A}" srcOrd="0" destOrd="0" presId="urn:microsoft.com/office/officeart/2005/8/layout/radial1"/>
    <dgm:cxn modelId="{378E867A-AED6-41BD-B003-4DB129C727F4}" type="presOf" srcId="{766BF47C-86D2-4852-979D-381AC7DCC6BE}" destId="{04ED192A-6352-4D9E-A892-366379149802}" srcOrd="0" destOrd="0" presId="urn:microsoft.com/office/officeart/2005/8/layout/radial1"/>
    <dgm:cxn modelId="{56411750-8A95-4977-A75E-8C32FF8420F7}" type="presOf" srcId="{50551531-48C0-4ADF-B304-8B2D9D85CE64}" destId="{70FE4B78-9807-420D-8F4C-593F582F23FB}" srcOrd="1" destOrd="0" presId="urn:microsoft.com/office/officeart/2005/8/layout/radial1"/>
    <dgm:cxn modelId="{4F40037B-65CC-47ED-86B1-3DBC9CEE0606}" type="presOf" srcId="{758BEEBB-65DD-4756-BFFA-54399F789464}" destId="{52133EAA-3E4A-45A6-BDAD-883DAE13DEC3}" srcOrd="1" destOrd="0" presId="urn:microsoft.com/office/officeart/2005/8/layout/radial1"/>
    <dgm:cxn modelId="{C4E4F708-6563-48F1-A999-65BAE58D0555}" srcId="{BF18C251-D7BF-47D8-8D4D-637352052B54}" destId="{F469731B-2CC8-4D3B-ABAC-7EE1B6B703B5}" srcOrd="4" destOrd="0" parTransId="{17DF4F6E-22BE-47BB-AF41-7D5C645581FB}" sibTransId="{823C3281-C8F8-45EC-89DA-2F887248443A}"/>
    <dgm:cxn modelId="{20B9C40F-C875-40F7-AA68-6AD62ED3D738}" type="presOf" srcId="{5B3A1E7C-87FF-4703-8EF7-967EE221B470}" destId="{7D8E38C3-10EA-424C-82A5-ACF3C44BB952}" srcOrd="0" destOrd="0" presId="urn:microsoft.com/office/officeart/2005/8/layout/radial1"/>
    <dgm:cxn modelId="{8A68D5DF-493B-4DC7-8243-DD1BC5799AA8}" srcId="{BF18C251-D7BF-47D8-8D4D-637352052B54}" destId="{879193A5-9A6D-46A0-AC05-5B694510465B}" srcOrd="1" destOrd="0" parTransId="{6F19EF43-43B2-40C3-A09E-B32FD2AE56B3}" sibTransId="{53E93C65-BA44-4631-932A-DA4E7898DEC0}"/>
    <dgm:cxn modelId="{96062655-6CA4-43C1-8C08-3D0E00E6FBA6}" srcId="{BF18C251-D7BF-47D8-8D4D-637352052B54}" destId="{0FD7705C-D87A-4BB6-B921-78CB624687B7}" srcOrd="2" destOrd="0" parTransId="{292F6130-798F-497D-ABDA-ACC1AC479FFB}" sibTransId="{30781AE7-D50C-4F90-B6A6-8CBF5A3CD0D6}"/>
    <dgm:cxn modelId="{37EE629E-3E02-4A13-9275-05DA3A5C3364}" type="presParOf" srcId="{F5015B63-74CF-4BB3-8F89-E73CB07436A7}" destId="{72C029A3-82CE-41B9-80BE-8CFB2B0F6D18}" srcOrd="0" destOrd="0" presId="urn:microsoft.com/office/officeart/2005/8/layout/radial1"/>
    <dgm:cxn modelId="{2B3E9887-331B-4B86-AB9E-F924FA879BEE}" type="presParOf" srcId="{F5015B63-74CF-4BB3-8F89-E73CB07436A7}" destId="{0C468439-CDB0-46B9-86AE-D67343A4FD92}" srcOrd="1" destOrd="0" presId="urn:microsoft.com/office/officeart/2005/8/layout/radial1"/>
    <dgm:cxn modelId="{BB4841B3-EB86-4924-B016-EF77D6B80BA1}" type="presParOf" srcId="{0C468439-CDB0-46B9-86AE-D67343A4FD92}" destId="{56D627EC-A965-452D-907D-4C7433596F99}" srcOrd="0" destOrd="0" presId="urn:microsoft.com/office/officeart/2005/8/layout/radial1"/>
    <dgm:cxn modelId="{F3A3F31A-7588-4884-8DAA-7D3A281C3796}" type="presParOf" srcId="{F5015B63-74CF-4BB3-8F89-E73CB07436A7}" destId="{FBD92F6C-D78B-41E1-84CF-F63DC6B3C8AE}" srcOrd="2" destOrd="0" presId="urn:microsoft.com/office/officeart/2005/8/layout/radial1"/>
    <dgm:cxn modelId="{9D7CB34F-B37F-4F41-95AF-7FF2FCABBB04}" type="presParOf" srcId="{F5015B63-74CF-4BB3-8F89-E73CB07436A7}" destId="{61481C2A-5E51-4090-9AA5-A3DBF944B6C2}" srcOrd="3" destOrd="0" presId="urn:microsoft.com/office/officeart/2005/8/layout/radial1"/>
    <dgm:cxn modelId="{CD1BBC4A-2678-4D8F-8322-25CC27E2F40A}" type="presParOf" srcId="{61481C2A-5E51-4090-9AA5-A3DBF944B6C2}" destId="{77641D77-5DE1-4A50-A4C3-9999C99B1670}" srcOrd="0" destOrd="0" presId="urn:microsoft.com/office/officeart/2005/8/layout/radial1"/>
    <dgm:cxn modelId="{3572DDA7-41EC-4B8A-8F52-C1625CAAB6BB}" type="presParOf" srcId="{F5015B63-74CF-4BB3-8F89-E73CB07436A7}" destId="{2BC96D1C-2260-4EBD-A5B7-83A284A33775}" srcOrd="4" destOrd="0" presId="urn:microsoft.com/office/officeart/2005/8/layout/radial1"/>
    <dgm:cxn modelId="{E202491F-4143-459E-821E-CA7B47C424F3}" type="presParOf" srcId="{F5015B63-74CF-4BB3-8F89-E73CB07436A7}" destId="{B1633E4A-E60A-48D3-A480-3308EBB5863A}" srcOrd="5" destOrd="0" presId="urn:microsoft.com/office/officeart/2005/8/layout/radial1"/>
    <dgm:cxn modelId="{B35C67A7-FF27-4FDB-9F60-BB5585239228}" type="presParOf" srcId="{B1633E4A-E60A-48D3-A480-3308EBB5863A}" destId="{905CB790-D929-4ABF-9098-7E8130F451CF}" srcOrd="0" destOrd="0" presId="urn:microsoft.com/office/officeart/2005/8/layout/radial1"/>
    <dgm:cxn modelId="{61010D71-08F8-4525-B016-8982B25CCDB6}" type="presParOf" srcId="{F5015B63-74CF-4BB3-8F89-E73CB07436A7}" destId="{978FFB8D-418E-4240-9F5A-7C8E34DCB67D}" srcOrd="6" destOrd="0" presId="urn:microsoft.com/office/officeart/2005/8/layout/radial1"/>
    <dgm:cxn modelId="{3BD5E605-B331-4288-A921-777A770E2197}" type="presParOf" srcId="{F5015B63-74CF-4BB3-8F89-E73CB07436A7}" destId="{B2A5A9C3-03D8-40A7-B038-04227AE6B4FF}" srcOrd="7" destOrd="0" presId="urn:microsoft.com/office/officeart/2005/8/layout/radial1"/>
    <dgm:cxn modelId="{5702C03E-C6F4-4B89-8774-B80233D6A132}" type="presParOf" srcId="{B2A5A9C3-03D8-40A7-B038-04227AE6B4FF}" destId="{1F22D509-2C7A-4E73-8F61-13B260811BEA}" srcOrd="0" destOrd="0" presId="urn:microsoft.com/office/officeart/2005/8/layout/radial1"/>
    <dgm:cxn modelId="{4ED52AD1-7A1E-441D-BB76-EE8D52B7123F}" type="presParOf" srcId="{F5015B63-74CF-4BB3-8F89-E73CB07436A7}" destId="{04ED192A-6352-4D9E-A892-366379149802}" srcOrd="8" destOrd="0" presId="urn:microsoft.com/office/officeart/2005/8/layout/radial1"/>
    <dgm:cxn modelId="{E4BF8A13-0C3A-4087-B707-20933DF07E58}" type="presParOf" srcId="{F5015B63-74CF-4BB3-8F89-E73CB07436A7}" destId="{0EAB8CB8-BAA1-4602-A131-C9B06173F9DA}" srcOrd="9" destOrd="0" presId="urn:microsoft.com/office/officeart/2005/8/layout/radial1"/>
    <dgm:cxn modelId="{45F68C0F-94D0-4D76-84C2-7FEB385688F3}" type="presParOf" srcId="{0EAB8CB8-BAA1-4602-A131-C9B06173F9DA}" destId="{576273A5-105D-4C4D-9170-2592292E6C4C}" srcOrd="0" destOrd="0" presId="urn:microsoft.com/office/officeart/2005/8/layout/radial1"/>
    <dgm:cxn modelId="{6A87EAE5-1BA4-4F78-A1D1-1BF6617FDFA0}" type="presParOf" srcId="{F5015B63-74CF-4BB3-8F89-E73CB07436A7}" destId="{7DA96343-CA87-4726-B4BE-F6BABC7208AC}" srcOrd="10" destOrd="0" presId="urn:microsoft.com/office/officeart/2005/8/layout/radial1"/>
    <dgm:cxn modelId="{C317CD7D-A099-4875-B587-CD2A4507778C}" type="presParOf" srcId="{F5015B63-74CF-4BB3-8F89-E73CB07436A7}" destId="{27FBF8FA-3A43-4EEB-83B6-37B023585476}" srcOrd="11" destOrd="0" presId="urn:microsoft.com/office/officeart/2005/8/layout/radial1"/>
    <dgm:cxn modelId="{EB98ADE7-B304-4E54-90DB-FA1B9AB4B68D}" type="presParOf" srcId="{27FBF8FA-3A43-4EEB-83B6-37B023585476}" destId="{70FE4B78-9807-420D-8F4C-593F582F23FB}" srcOrd="0" destOrd="0" presId="urn:microsoft.com/office/officeart/2005/8/layout/radial1"/>
    <dgm:cxn modelId="{7C924A9F-7B80-49F9-887C-C256F68CE2A6}" type="presParOf" srcId="{F5015B63-74CF-4BB3-8F89-E73CB07436A7}" destId="{C60B572C-227D-46D1-964F-FCA1D0974E52}" srcOrd="12" destOrd="0" presId="urn:microsoft.com/office/officeart/2005/8/layout/radial1"/>
    <dgm:cxn modelId="{F2AACBEF-7EBF-4ADB-A761-3D3A20A92A35}" type="presParOf" srcId="{F5015B63-74CF-4BB3-8F89-E73CB07436A7}" destId="{446D6909-1E77-4033-B445-EC4CE230CB5A}" srcOrd="13" destOrd="0" presId="urn:microsoft.com/office/officeart/2005/8/layout/radial1"/>
    <dgm:cxn modelId="{5DF715D9-F5AF-45D1-81FB-199F88550B6F}" type="presParOf" srcId="{446D6909-1E77-4033-B445-EC4CE230CB5A}" destId="{4EC3DED7-D98F-438C-977F-D69F7803DB46}" srcOrd="0" destOrd="0" presId="urn:microsoft.com/office/officeart/2005/8/layout/radial1"/>
    <dgm:cxn modelId="{597446DE-F943-4209-B8C9-F839CCB21ABF}" type="presParOf" srcId="{F5015B63-74CF-4BB3-8F89-E73CB07436A7}" destId="{7D8E38C3-10EA-424C-82A5-ACF3C44BB952}" srcOrd="14" destOrd="0" presId="urn:microsoft.com/office/officeart/2005/8/layout/radial1"/>
    <dgm:cxn modelId="{4B72FB8B-4BF5-42DA-A52A-553D3327C28F}" type="presParOf" srcId="{F5015B63-74CF-4BB3-8F89-E73CB07436A7}" destId="{3A8ED031-F1A7-43F5-B416-16BCE448CC18}" srcOrd="15" destOrd="0" presId="urn:microsoft.com/office/officeart/2005/8/layout/radial1"/>
    <dgm:cxn modelId="{1BBFDC9F-ADA9-4DC9-AE34-A5046EA3A4A5}" type="presParOf" srcId="{3A8ED031-F1A7-43F5-B416-16BCE448CC18}" destId="{52133EAA-3E4A-45A6-BDAD-883DAE13DEC3}" srcOrd="0" destOrd="0" presId="urn:microsoft.com/office/officeart/2005/8/layout/radial1"/>
    <dgm:cxn modelId="{6ACF8AF6-9D68-4E49-AF94-5AA742109C9C}" type="presParOf" srcId="{F5015B63-74CF-4BB3-8F89-E73CB07436A7}" destId="{544EC55E-43C9-476A-B8EB-32EFE8C757DD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B0D4C8-613D-4BC1-B7E7-7E15A20CECA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52B1B2-9CBF-409C-8A00-28C3636F27D5}">
      <dgm:prSet phldrT="[Текст]"/>
      <dgm:spPr/>
      <dgm:t>
        <a:bodyPr/>
        <a:lstStyle/>
        <a:p>
          <a:r>
            <a:rPr lang="ru-RU" dirty="0" smtClean="0"/>
            <a:t>Центральная </a:t>
          </a:r>
        </a:p>
        <a:p>
          <a:r>
            <a:rPr lang="ru-RU" dirty="0" smtClean="0"/>
            <a:t>Нервная </a:t>
          </a:r>
        </a:p>
        <a:p>
          <a:r>
            <a:rPr lang="ru-RU" dirty="0" smtClean="0"/>
            <a:t>система</a:t>
          </a:r>
        </a:p>
      </dgm:t>
    </dgm:pt>
    <dgm:pt modelId="{E88997ED-5810-4694-BA75-FEA38F2B7A49}" type="parTrans" cxnId="{7FAAFB2D-17E3-43BB-A2E8-4C4E7BB04D69}">
      <dgm:prSet/>
      <dgm:spPr/>
      <dgm:t>
        <a:bodyPr/>
        <a:lstStyle/>
        <a:p>
          <a:endParaRPr lang="ru-RU"/>
        </a:p>
      </dgm:t>
    </dgm:pt>
    <dgm:pt modelId="{89AFFF66-D5D6-4AF3-9F67-58BF3E96C4BC}" type="sibTrans" cxnId="{7FAAFB2D-17E3-43BB-A2E8-4C4E7BB04D69}">
      <dgm:prSet/>
      <dgm:spPr/>
      <dgm:t>
        <a:bodyPr/>
        <a:lstStyle/>
        <a:p>
          <a:endParaRPr lang="ru-RU"/>
        </a:p>
      </dgm:t>
    </dgm:pt>
    <dgm:pt modelId="{5371229B-A214-4F75-B906-42D9C6567F30}" type="asst">
      <dgm:prSet phldrT="[Текст]"/>
      <dgm:spPr/>
      <dgm:t>
        <a:bodyPr/>
        <a:lstStyle/>
        <a:p>
          <a:r>
            <a:rPr lang="ru-RU" dirty="0" smtClean="0"/>
            <a:t>Конечный мозг</a:t>
          </a:r>
          <a:endParaRPr lang="ru-RU" dirty="0"/>
        </a:p>
      </dgm:t>
    </dgm:pt>
    <dgm:pt modelId="{A3AEAA5A-56C1-4CA3-8EFA-0838233A86EB}" type="parTrans" cxnId="{6F23C5A1-709A-4CEB-A231-B0072F07F535}">
      <dgm:prSet/>
      <dgm:spPr/>
      <dgm:t>
        <a:bodyPr/>
        <a:lstStyle/>
        <a:p>
          <a:endParaRPr lang="ru-RU"/>
        </a:p>
      </dgm:t>
    </dgm:pt>
    <dgm:pt modelId="{12581AA4-19F0-4975-B9CE-2A308410DF6C}" type="sibTrans" cxnId="{6F23C5A1-709A-4CEB-A231-B0072F07F535}">
      <dgm:prSet/>
      <dgm:spPr/>
      <dgm:t>
        <a:bodyPr/>
        <a:lstStyle/>
        <a:p>
          <a:endParaRPr lang="ru-RU"/>
        </a:p>
      </dgm:t>
    </dgm:pt>
    <dgm:pt modelId="{B046CBA7-AD50-47EC-833B-92653884D598}">
      <dgm:prSet phldrT="[Текст]"/>
      <dgm:spPr/>
      <dgm:t>
        <a:bodyPr/>
        <a:lstStyle/>
        <a:p>
          <a:r>
            <a:rPr lang="ru-RU" dirty="0" smtClean="0"/>
            <a:t>Промежуточный</a:t>
          </a:r>
        </a:p>
        <a:p>
          <a:r>
            <a:rPr lang="ru-RU" dirty="0" smtClean="0"/>
            <a:t>мозг</a:t>
          </a:r>
          <a:endParaRPr lang="ru-RU" dirty="0"/>
        </a:p>
      </dgm:t>
    </dgm:pt>
    <dgm:pt modelId="{52AFEF42-E4BA-416F-B1C0-B3E2C8AC9BF9}" type="parTrans" cxnId="{7337C409-06D2-420A-8EA3-31E3264AD500}">
      <dgm:prSet/>
      <dgm:spPr/>
      <dgm:t>
        <a:bodyPr/>
        <a:lstStyle/>
        <a:p>
          <a:endParaRPr lang="ru-RU"/>
        </a:p>
      </dgm:t>
    </dgm:pt>
    <dgm:pt modelId="{984C0BD6-480A-48C2-9C39-9895853DAAF4}" type="sibTrans" cxnId="{7337C409-06D2-420A-8EA3-31E3264AD500}">
      <dgm:prSet/>
      <dgm:spPr/>
      <dgm:t>
        <a:bodyPr/>
        <a:lstStyle/>
        <a:p>
          <a:endParaRPr lang="ru-RU"/>
        </a:p>
      </dgm:t>
    </dgm:pt>
    <dgm:pt modelId="{EC710EF5-14A4-4478-87FD-3AB51B611BDF}">
      <dgm:prSet phldrT="[Текст]"/>
      <dgm:spPr/>
      <dgm:t>
        <a:bodyPr/>
        <a:lstStyle/>
        <a:p>
          <a:r>
            <a:rPr lang="ru-RU" dirty="0" smtClean="0"/>
            <a:t>Средний </a:t>
          </a:r>
        </a:p>
        <a:p>
          <a:r>
            <a:rPr lang="ru-RU" dirty="0" smtClean="0"/>
            <a:t>мозг</a:t>
          </a:r>
          <a:endParaRPr lang="ru-RU" dirty="0"/>
        </a:p>
      </dgm:t>
    </dgm:pt>
    <dgm:pt modelId="{DE926E0F-C302-415A-9271-85CF3E05DA82}" type="parTrans" cxnId="{0BEAAB6E-7820-49A5-87C5-3D8B2A0D6273}">
      <dgm:prSet/>
      <dgm:spPr/>
      <dgm:t>
        <a:bodyPr/>
        <a:lstStyle/>
        <a:p>
          <a:endParaRPr lang="ru-RU"/>
        </a:p>
      </dgm:t>
    </dgm:pt>
    <dgm:pt modelId="{98E213A6-34BE-4021-A27F-B725CCCC83D2}" type="sibTrans" cxnId="{0BEAAB6E-7820-49A5-87C5-3D8B2A0D6273}">
      <dgm:prSet/>
      <dgm:spPr/>
      <dgm:t>
        <a:bodyPr/>
        <a:lstStyle/>
        <a:p>
          <a:endParaRPr lang="ru-RU"/>
        </a:p>
      </dgm:t>
    </dgm:pt>
    <dgm:pt modelId="{699FFECC-D837-498A-AB20-7A152FC09BA8}">
      <dgm:prSet phldrT="[Текст]"/>
      <dgm:spPr/>
      <dgm:t>
        <a:bodyPr/>
        <a:lstStyle/>
        <a:p>
          <a:r>
            <a:rPr lang="ru-RU" dirty="0" smtClean="0"/>
            <a:t>Мост  и мозжечок</a:t>
          </a:r>
          <a:endParaRPr lang="ru-RU" dirty="0"/>
        </a:p>
      </dgm:t>
    </dgm:pt>
    <dgm:pt modelId="{E7F9362A-7E0F-415C-B503-B8F753F072F8}" type="parTrans" cxnId="{6FF8B02A-5441-4BFA-9CFB-FCF8F772F63C}">
      <dgm:prSet/>
      <dgm:spPr/>
      <dgm:t>
        <a:bodyPr/>
        <a:lstStyle/>
        <a:p>
          <a:endParaRPr lang="ru-RU"/>
        </a:p>
      </dgm:t>
    </dgm:pt>
    <dgm:pt modelId="{9B2BF863-6133-4543-96D3-0FEC7D5CCB10}" type="sibTrans" cxnId="{6FF8B02A-5441-4BFA-9CFB-FCF8F772F63C}">
      <dgm:prSet/>
      <dgm:spPr/>
      <dgm:t>
        <a:bodyPr/>
        <a:lstStyle/>
        <a:p>
          <a:endParaRPr lang="ru-RU"/>
        </a:p>
      </dgm:t>
    </dgm:pt>
    <dgm:pt modelId="{D641E470-B560-48ED-845C-2044268A7CA7}">
      <dgm:prSet/>
      <dgm:spPr/>
      <dgm:t>
        <a:bodyPr/>
        <a:lstStyle/>
        <a:p>
          <a:r>
            <a:rPr lang="ru-RU" dirty="0" smtClean="0"/>
            <a:t>Продолговатый </a:t>
          </a:r>
        </a:p>
        <a:p>
          <a:r>
            <a:rPr lang="ru-RU" dirty="0" smtClean="0"/>
            <a:t>мозг</a:t>
          </a:r>
          <a:endParaRPr lang="ru-RU" dirty="0"/>
        </a:p>
      </dgm:t>
    </dgm:pt>
    <dgm:pt modelId="{EAEB5FC6-3AEC-4BA2-B31A-F7926866614B}" type="parTrans" cxnId="{D5DE3083-8FE3-463D-AF51-BBE32F075E95}">
      <dgm:prSet/>
      <dgm:spPr/>
      <dgm:t>
        <a:bodyPr/>
        <a:lstStyle/>
        <a:p>
          <a:endParaRPr lang="ru-RU"/>
        </a:p>
      </dgm:t>
    </dgm:pt>
    <dgm:pt modelId="{089446D1-3ADB-4C49-BD62-68BDE0A9E036}" type="sibTrans" cxnId="{D5DE3083-8FE3-463D-AF51-BBE32F075E95}">
      <dgm:prSet/>
      <dgm:spPr/>
      <dgm:t>
        <a:bodyPr/>
        <a:lstStyle/>
        <a:p>
          <a:endParaRPr lang="ru-RU"/>
        </a:p>
      </dgm:t>
    </dgm:pt>
    <dgm:pt modelId="{45F617A5-89BF-4CA9-8E98-02B8FFE31340}">
      <dgm:prSet/>
      <dgm:spPr/>
      <dgm:t>
        <a:bodyPr/>
        <a:lstStyle/>
        <a:p>
          <a:r>
            <a:rPr lang="ru-RU" dirty="0" smtClean="0"/>
            <a:t>Спинной </a:t>
          </a:r>
        </a:p>
        <a:p>
          <a:r>
            <a:rPr lang="ru-RU" dirty="0" smtClean="0"/>
            <a:t>мозг</a:t>
          </a:r>
          <a:endParaRPr lang="ru-RU" dirty="0"/>
        </a:p>
      </dgm:t>
    </dgm:pt>
    <dgm:pt modelId="{C0DDE63E-0012-4430-8BBC-7B270BBB52A1}" type="parTrans" cxnId="{D13E030D-2416-4656-9F53-D08EB0373826}">
      <dgm:prSet/>
      <dgm:spPr/>
      <dgm:t>
        <a:bodyPr/>
        <a:lstStyle/>
        <a:p>
          <a:endParaRPr lang="ru-RU"/>
        </a:p>
      </dgm:t>
    </dgm:pt>
    <dgm:pt modelId="{4CC5E11D-D31E-46FB-8823-24ACF30CEB93}" type="sibTrans" cxnId="{D13E030D-2416-4656-9F53-D08EB0373826}">
      <dgm:prSet/>
      <dgm:spPr/>
      <dgm:t>
        <a:bodyPr/>
        <a:lstStyle/>
        <a:p>
          <a:endParaRPr lang="ru-RU"/>
        </a:p>
      </dgm:t>
    </dgm:pt>
    <dgm:pt modelId="{A8610B21-A1A2-412C-AF19-AF3E1C8D3ED9}">
      <dgm:prSet/>
      <dgm:spPr/>
      <dgm:t>
        <a:bodyPr/>
        <a:lstStyle/>
        <a:p>
          <a:r>
            <a:rPr lang="ru-RU" dirty="0" smtClean="0"/>
            <a:t>Таламус</a:t>
          </a:r>
          <a:endParaRPr lang="ru-RU" dirty="0"/>
        </a:p>
      </dgm:t>
    </dgm:pt>
    <dgm:pt modelId="{6DCC2F3B-3A07-4415-B54A-6B8AA4002CC5}" type="parTrans" cxnId="{C1D3EF7C-F5CA-4E87-9BE0-B0BE98912287}">
      <dgm:prSet/>
      <dgm:spPr/>
      <dgm:t>
        <a:bodyPr/>
        <a:lstStyle/>
        <a:p>
          <a:endParaRPr lang="ru-RU"/>
        </a:p>
      </dgm:t>
    </dgm:pt>
    <dgm:pt modelId="{CE849D73-3CF5-4E62-815F-64F71A1856B7}" type="sibTrans" cxnId="{C1D3EF7C-F5CA-4E87-9BE0-B0BE98912287}">
      <dgm:prSet/>
      <dgm:spPr/>
    </dgm:pt>
    <dgm:pt modelId="{502E4D7C-474E-46DE-8E04-699854D62E25}">
      <dgm:prSet/>
      <dgm:spPr/>
      <dgm:t>
        <a:bodyPr/>
        <a:lstStyle/>
        <a:p>
          <a:r>
            <a:rPr lang="ru-RU" dirty="0" err="1" smtClean="0"/>
            <a:t>Метаталамус</a:t>
          </a:r>
          <a:endParaRPr lang="ru-RU" dirty="0"/>
        </a:p>
      </dgm:t>
    </dgm:pt>
    <dgm:pt modelId="{B1D31B93-4D1E-427F-80F6-F06636303475}" type="parTrans" cxnId="{86418EA9-CFD5-48AC-80B8-A64F24AD9A4A}">
      <dgm:prSet/>
      <dgm:spPr/>
      <dgm:t>
        <a:bodyPr/>
        <a:lstStyle/>
        <a:p>
          <a:endParaRPr lang="ru-RU"/>
        </a:p>
      </dgm:t>
    </dgm:pt>
    <dgm:pt modelId="{27FECA21-D2AC-4A2B-B408-B2759AE822D5}" type="sibTrans" cxnId="{86418EA9-CFD5-48AC-80B8-A64F24AD9A4A}">
      <dgm:prSet/>
      <dgm:spPr/>
    </dgm:pt>
    <dgm:pt modelId="{69789E9A-E725-424E-BE66-9FDB0BE52B5F}">
      <dgm:prSet/>
      <dgm:spPr/>
      <dgm:t>
        <a:bodyPr/>
        <a:lstStyle/>
        <a:p>
          <a:r>
            <a:rPr lang="ru-RU" dirty="0" err="1" smtClean="0"/>
            <a:t>Эпиталамус</a:t>
          </a:r>
          <a:endParaRPr lang="ru-RU" dirty="0"/>
        </a:p>
      </dgm:t>
    </dgm:pt>
    <dgm:pt modelId="{2F96F253-62D3-4B9A-8D16-1D85BECC44C0}" type="parTrans" cxnId="{10D5707B-8F44-4692-AAF3-DE771238F670}">
      <dgm:prSet/>
      <dgm:spPr/>
      <dgm:t>
        <a:bodyPr/>
        <a:lstStyle/>
        <a:p>
          <a:endParaRPr lang="ru-RU"/>
        </a:p>
      </dgm:t>
    </dgm:pt>
    <dgm:pt modelId="{13B3C877-6785-4A8E-9D6E-F485659F8EBA}" type="sibTrans" cxnId="{10D5707B-8F44-4692-AAF3-DE771238F670}">
      <dgm:prSet/>
      <dgm:spPr/>
    </dgm:pt>
    <dgm:pt modelId="{AFF6632E-97E4-424B-8E9F-EC70D35C9C9E}">
      <dgm:prSet/>
      <dgm:spPr/>
      <dgm:t>
        <a:bodyPr/>
        <a:lstStyle/>
        <a:p>
          <a:r>
            <a:rPr lang="ru-RU" dirty="0" smtClean="0"/>
            <a:t>Гипоталамус</a:t>
          </a:r>
          <a:endParaRPr lang="ru-RU" dirty="0"/>
        </a:p>
      </dgm:t>
    </dgm:pt>
    <dgm:pt modelId="{D2F78D3B-7FED-4916-86A8-76E304AB9B31}" type="parTrans" cxnId="{4EDA3A07-2C3D-4F93-B3E7-123CA3A38AF3}">
      <dgm:prSet/>
      <dgm:spPr/>
      <dgm:t>
        <a:bodyPr/>
        <a:lstStyle/>
        <a:p>
          <a:endParaRPr lang="ru-RU"/>
        </a:p>
      </dgm:t>
    </dgm:pt>
    <dgm:pt modelId="{AC162FA1-B97E-4C43-A13A-5B9691E2494B}" type="sibTrans" cxnId="{4EDA3A07-2C3D-4F93-B3E7-123CA3A38AF3}">
      <dgm:prSet/>
      <dgm:spPr/>
    </dgm:pt>
    <dgm:pt modelId="{6E1EEAD1-DE32-436F-92AB-652D08DD8F52}" type="pres">
      <dgm:prSet presAssocID="{3BB0D4C8-613D-4BC1-B7E7-7E15A20CECA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2D0E16E-DF6B-43C7-848E-FACA8F906537}" type="pres">
      <dgm:prSet presAssocID="{4552B1B2-9CBF-409C-8A00-28C3636F27D5}" presName="root1" presStyleCnt="0"/>
      <dgm:spPr/>
    </dgm:pt>
    <dgm:pt modelId="{28552B82-146A-4D0D-B58F-71FD1C611F72}" type="pres">
      <dgm:prSet presAssocID="{4552B1B2-9CBF-409C-8A00-28C3636F27D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FC13B7-B411-4DBB-A5E6-4A7E7E25B7E5}" type="pres">
      <dgm:prSet presAssocID="{4552B1B2-9CBF-409C-8A00-28C3636F27D5}" presName="level2hierChild" presStyleCnt="0"/>
      <dgm:spPr/>
    </dgm:pt>
    <dgm:pt modelId="{4763F730-A1D1-4DFE-87FB-D0AFBA8C21A1}" type="pres">
      <dgm:prSet presAssocID="{A3AEAA5A-56C1-4CA3-8EFA-0838233A86EB}" presName="conn2-1" presStyleLbl="parChTrans1D2" presStyleIdx="0" presStyleCnt="6"/>
      <dgm:spPr/>
    </dgm:pt>
    <dgm:pt modelId="{E8715BDE-D05B-4A95-AA4B-A98359F0F765}" type="pres">
      <dgm:prSet presAssocID="{A3AEAA5A-56C1-4CA3-8EFA-0838233A86EB}" presName="connTx" presStyleLbl="parChTrans1D2" presStyleIdx="0" presStyleCnt="6"/>
      <dgm:spPr/>
    </dgm:pt>
    <dgm:pt modelId="{8D260979-51FD-4C65-A991-1542ABC6BE5F}" type="pres">
      <dgm:prSet presAssocID="{5371229B-A214-4F75-B906-42D9C6567F30}" presName="root2" presStyleCnt="0"/>
      <dgm:spPr/>
    </dgm:pt>
    <dgm:pt modelId="{CC5FECCE-B270-48C8-8AF8-8CDA4437EF25}" type="pres">
      <dgm:prSet presAssocID="{5371229B-A214-4F75-B906-42D9C6567F30}" presName="LevelTwoTextNode" presStyleLbl="asst1" presStyleIdx="0" presStyleCnt="1">
        <dgm:presLayoutVars>
          <dgm:chPref val="3"/>
        </dgm:presLayoutVars>
      </dgm:prSet>
      <dgm:spPr/>
    </dgm:pt>
    <dgm:pt modelId="{495E2C24-CCC1-4641-91CC-6EF24207D0DF}" type="pres">
      <dgm:prSet presAssocID="{5371229B-A214-4F75-B906-42D9C6567F30}" presName="level3hierChild" presStyleCnt="0"/>
      <dgm:spPr/>
    </dgm:pt>
    <dgm:pt modelId="{BB275654-3B53-403B-BD94-70CB2AA693D1}" type="pres">
      <dgm:prSet presAssocID="{52AFEF42-E4BA-416F-B1C0-B3E2C8AC9BF9}" presName="conn2-1" presStyleLbl="parChTrans1D2" presStyleIdx="1" presStyleCnt="6"/>
      <dgm:spPr/>
    </dgm:pt>
    <dgm:pt modelId="{0FB34D8F-CD98-48AB-BBB4-6C5DF6E4335F}" type="pres">
      <dgm:prSet presAssocID="{52AFEF42-E4BA-416F-B1C0-B3E2C8AC9BF9}" presName="connTx" presStyleLbl="parChTrans1D2" presStyleIdx="1" presStyleCnt="6"/>
      <dgm:spPr/>
    </dgm:pt>
    <dgm:pt modelId="{EE740007-FF99-491E-B1BF-58EBB0E6889A}" type="pres">
      <dgm:prSet presAssocID="{B046CBA7-AD50-47EC-833B-92653884D598}" presName="root2" presStyleCnt="0"/>
      <dgm:spPr/>
    </dgm:pt>
    <dgm:pt modelId="{877A35F4-50D6-401C-BFDC-16935EDCFCDE}" type="pres">
      <dgm:prSet presAssocID="{B046CBA7-AD50-47EC-833B-92653884D598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8F83BC-B7A5-42D2-991E-D353CEEA7FD9}" type="pres">
      <dgm:prSet presAssocID="{B046CBA7-AD50-47EC-833B-92653884D598}" presName="level3hierChild" presStyleCnt="0"/>
      <dgm:spPr/>
    </dgm:pt>
    <dgm:pt modelId="{AAADD1F6-05B0-4C91-B248-E5AA691A51B9}" type="pres">
      <dgm:prSet presAssocID="{6DCC2F3B-3A07-4415-B54A-6B8AA4002CC5}" presName="conn2-1" presStyleLbl="parChTrans1D3" presStyleIdx="0" presStyleCnt="4"/>
      <dgm:spPr/>
    </dgm:pt>
    <dgm:pt modelId="{DFBAED24-60E2-413F-B31F-9217517AF5C7}" type="pres">
      <dgm:prSet presAssocID="{6DCC2F3B-3A07-4415-B54A-6B8AA4002CC5}" presName="connTx" presStyleLbl="parChTrans1D3" presStyleIdx="0" presStyleCnt="4"/>
      <dgm:spPr/>
    </dgm:pt>
    <dgm:pt modelId="{9BCF0C8A-BA32-4B8B-9EC4-4FE9C510F172}" type="pres">
      <dgm:prSet presAssocID="{A8610B21-A1A2-412C-AF19-AF3E1C8D3ED9}" presName="root2" presStyleCnt="0"/>
      <dgm:spPr/>
    </dgm:pt>
    <dgm:pt modelId="{9E7E2F1D-219C-47CC-B11E-C35AD202DAE8}" type="pres">
      <dgm:prSet presAssocID="{A8610B21-A1A2-412C-AF19-AF3E1C8D3ED9}" presName="LevelTwoTextNode" presStyleLbl="node3" presStyleIdx="0" presStyleCnt="4">
        <dgm:presLayoutVars>
          <dgm:chPref val="3"/>
        </dgm:presLayoutVars>
      </dgm:prSet>
      <dgm:spPr/>
    </dgm:pt>
    <dgm:pt modelId="{868070B1-083F-493E-8871-3E0CB50E742D}" type="pres">
      <dgm:prSet presAssocID="{A8610B21-A1A2-412C-AF19-AF3E1C8D3ED9}" presName="level3hierChild" presStyleCnt="0"/>
      <dgm:spPr/>
    </dgm:pt>
    <dgm:pt modelId="{260D24CF-0334-4C26-924F-28DBC5A468FA}" type="pres">
      <dgm:prSet presAssocID="{B1D31B93-4D1E-427F-80F6-F06636303475}" presName="conn2-1" presStyleLbl="parChTrans1D3" presStyleIdx="1" presStyleCnt="4"/>
      <dgm:spPr/>
    </dgm:pt>
    <dgm:pt modelId="{B1163E1D-5A28-462B-805B-57454BE84AB1}" type="pres">
      <dgm:prSet presAssocID="{B1D31B93-4D1E-427F-80F6-F06636303475}" presName="connTx" presStyleLbl="parChTrans1D3" presStyleIdx="1" presStyleCnt="4"/>
      <dgm:spPr/>
    </dgm:pt>
    <dgm:pt modelId="{660C85F9-B273-46E9-9CFE-BAE77A5BCBFA}" type="pres">
      <dgm:prSet presAssocID="{502E4D7C-474E-46DE-8E04-699854D62E25}" presName="root2" presStyleCnt="0"/>
      <dgm:spPr/>
    </dgm:pt>
    <dgm:pt modelId="{8C1C1659-1DB0-416E-A12E-E470F1A87320}" type="pres">
      <dgm:prSet presAssocID="{502E4D7C-474E-46DE-8E04-699854D62E25}" presName="LevelTwoTextNode" presStyleLbl="node3" presStyleIdx="1" presStyleCnt="4">
        <dgm:presLayoutVars>
          <dgm:chPref val="3"/>
        </dgm:presLayoutVars>
      </dgm:prSet>
      <dgm:spPr/>
    </dgm:pt>
    <dgm:pt modelId="{73235EAD-A636-4899-9DED-A1E5EAA36023}" type="pres">
      <dgm:prSet presAssocID="{502E4D7C-474E-46DE-8E04-699854D62E25}" presName="level3hierChild" presStyleCnt="0"/>
      <dgm:spPr/>
    </dgm:pt>
    <dgm:pt modelId="{EB7F49D3-5AAB-4E4E-A7FE-894ACF8ECF87}" type="pres">
      <dgm:prSet presAssocID="{2F96F253-62D3-4B9A-8D16-1D85BECC44C0}" presName="conn2-1" presStyleLbl="parChTrans1D3" presStyleIdx="2" presStyleCnt="4"/>
      <dgm:spPr/>
    </dgm:pt>
    <dgm:pt modelId="{B769C3E2-06BF-4F9A-8FE6-8D2F5E91F800}" type="pres">
      <dgm:prSet presAssocID="{2F96F253-62D3-4B9A-8D16-1D85BECC44C0}" presName="connTx" presStyleLbl="parChTrans1D3" presStyleIdx="2" presStyleCnt="4"/>
      <dgm:spPr/>
    </dgm:pt>
    <dgm:pt modelId="{B1F3E163-821B-4425-8E01-390B20E110B4}" type="pres">
      <dgm:prSet presAssocID="{69789E9A-E725-424E-BE66-9FDB0BE52B5F}" presName="root2" presStyleCnt="0"/>
      <dgm:spPr/>
    </dgm:pt>
    <dgm:pt modelId="{2736450D-C6D7-45AE-BCB5-E539C286C3C8}" type="pres">
      <dgm:prSet presAssocID="{69789E9A-E725-424E-BE66-9FDB0BE52B5F}" presName="LevelTwoTextNode" presStyleLbl="node3" presStyleIdx="2" presStyleCnt="4">
        <dgm:presLayoutVars>
          <dgm:chPref val="3"/>
        </dgm:presLayoutVars>
      </dgm:prSet>
      <dgm:spPr/>
    </dgm:pt>
    <dgm:pt modelId="{EC2C238D-ED84-49A5-A520-DD71D2E7DF4D}" type="pres">
      <dgm:prSet presAssocID="{69789E9A-E725-424E-BE66-9FDB0BE52B5F}" presName="level3hierChild" presStyleCnt="0"/>
      <dgm:spPr/>
    </dgm:pt>
    <dgm:pt modelId="{B921DD10-3771-4F21-9FCF-6053E18DA7A0}" type="pres">
      <dgm:prSet presAssocID="{D2F78D3B-7FED-4916-86A8-76E304AB9B31}" presName="conn2-1" presStyleLbl="parChTrans1D3" presStyleIdx="3" presStyleCnt="4"/>
      <dgm:spPr/>
    </dgm:pt>
    <dgm:pt modelId="{05B6AACF-2A6C-457B-A32E-A6FC4ABAF980}" type="pres">
      <dgm:prSet presAssocID="{D2F78D3B-7FED-4916-86A8-76E304AB9B31}" presName="connTx" presStyleLbl="parChTrans1D3" presStyleIdx="3" presStyleCnt="4"/>
      <dgm:spPr/>
    </dgm:pt>
    <dgm:pt modelId="{9DD2110B-1920-49A2-87C3-C8F1D1B6BAE3}" type="pres">
      <dgm:prSet presAssocID="{AFF6632E-97E4-424B-8E9F-EC70D35C9C9E}" presName="root2" presStyleCnt="0"/>
      <dgm:spPr/>
    </dgm:pt>
    <dgm:pt modelId="{204041C9-914B-4229-88C4-265372369C7A}" type="pres">
      <dgm:prSet presAssocID="{AFF6632E-97E4-424B-8E9F-EC70D35C9C9E}" presName="LevelTwoTextNode" presStyleLbl="node3" presStyleIdx="3" presStyleCnt="4">
        <dgm:presLayoutVars>
          <dgm:chPref val="3"/>
        </dgm:presLayoutVars>
      </dgm:prSet>
      <dgm:spPr/>
    </dgm:pt>
    <dgm:pt modelId="{90EF1CB7-5D5F-48F4-94DE-B25027218087}" type="pres">
      <dgm:prSet presAssocID="{AFF6632E-97E4-424B-8E9F-EC70D35C9C9E}" presName="level3hierChild" presStyleCnt="0"/>
      <dgm:spPr/>
    </dgm:pt>
    <dgm:pt modelId="{1EDD10B0-052E-4A0F-8A41-E80A7CC1941D}" type="pres">
      <dgm:prSet presAssocID="{DE926E0F-C302-415A-9271-85CF3E05DA82}" presName="conn2-1" presStyleLbl="parChTrans1D2" presStyleIdx="2" presStyleCnt="6"/>
      <dgm:spPr/>
    </dgm:pt>
    <dgm:pt modelId="{A4881A66-5EA4-4243-A208-0FB1FC0E0551}" type="pres">
      <dgm:prSet presAssocID="{DE926E0F-C302-415A-9271-85CF3E05DA82}" presName="connTx" presStyleLbl="parChTrans1D2" presStyleIdx="2" presStyleCnt="6"/>
      <dgm:spPr/>
    </dgm:pt>
    <dgm:pt modelId="{F87579F5-6456-462F-9CF0-2EABF1D4A398}" type="pres">
      <dgm:prSet presAssocID="{EC710EF5-14A4-4478-87FD-3AB51B611BDF}" presName="root2" presStyleCnt="0"/>
      <dgm:spPr/>
    </dgm:pt>
    <dgm:pt modelId="{E47C0E22-4934-434D-8C6E-849DBB04CEF9}" type="pres">
      <dgm:prSet presAssocID="{EC710EF5-14A4-4478-87FD-3AB51B611BDF}" presName="LevelTwoTextNode" presStyleLbl="node2" presStyleIdx="1" presStyleCnt="5">
        <dgm:presLayoutVars>
          <dgm:chPref val="3"/>
        </dgm:presLayoutVars>
      </dgm:prSet>
      <dgm:spPr/>
    </dgm:pt>
    <dgm:pt modelId="{BDEFA4F3-498C-4328-972C-7F0EF61B2CC2}" type="pres">
      <dgm:prSet presAssocID="{EC710EF5-14A4-4478-87FD-3AB51B611BDF}" presName="level3hierChild" presStyleCnt="0"/>
      <dgm:spPr/>
    </dgm:pt>
    <dgm:pt modelId="{3092DE90-E57E-4C11-B767-4CC103CD40D8}" type="pres">
      <dgm:prSet presAssocID="{E7F9362A-7E0F-415C-B503-B8F753F072F8}" presName="conn2-1" presStyleLbl="parChTrans1D2" presStyleIdx="3" presStyleCnt="6"/>
      <dgm:spPr/>
    </dgm:pt>
    <dgm:pt modelId="{0FD02AD3-C5E8-4439-A9FE-E95E6530F9FB}" type="pres">
      <dgm:prSet presAssocID="{E7F9362A-7E0F-415C-B503-B8F753F072F8}" presName="connTx" presStyleLbl="parChTrans1D2" presStyleIdx="3" presStyleCnt="6"/>
      <dgm:spPr/>
    </dgm:pt>
    <dgm:pt modelId="{516F768A-EE13-43A2-B4AA-D1EE41F98AD7}" type="pres">
      <dgm:prSet presAssocID="{699FFECC-D837-498A-AB20-7A152FC09BA8}" presName="root2" presStyleCnt="0"/>
      <dgm:spPr/>
    </dgm:pt>
    <dgm:pt modelId="{A1FA2498-61A1-4ADE-8300-2D689D6D411A}" type="pres">
      <dgm:prSet presAssocID="{699FFECC-D837-498A-AB20-7A152FC09BA8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5FAE68-F1A4-4BB1-9A5B-97BAEC53FA3D}" type="pres">
      <dgm:prSet presAssocID="{699FFECC-D837-498A-AB20-7A152FC09BA8}" presName="level3hierChild" presStyleCnt="0"/>
      <dgm:spPr/>
    </dgm:pt>
    <dgm:pt modelId="{C86FE132-6DE6-4003-9694-652A2620ADF9}" type="pres">
      <dgm:prSet presAssocID="{EAEB5FC6-3AEC-4BA2-B31A-F7926866614B}" presName="conn2-1" presStyleLbl="parChTrans1D2" presStyleIdx="4" presStyleCnt="6"/>
      <dgm:spPr/>
    </dgm:pt>
    <dgm:pt modelId="{0EE0B600-B75E-40D2-8316-20DC2B720D93}" type="pres">
      <dgm:prSet presAssocID="{EAEB5FC6-3AEC-4BA2-B31A-F7926866614B}" presName="connTx" presStyleLbl="parChTrans1D2" presStyleIdx="4" presStyleCnt="6"/>
      <dgm:spPr/>
    </dgm:pt>
    <dgm:pt modelId="{E74C70D4-2582-4784-9828-97B8352789FA}" type="pres">
      <dgm:prSet presAssocID="{D641E470-B560-48ED-845C-2044268A7CA7}" presName="root2" presStyleCnt="0"/>
      <dgm:spPr/>
    </dgm:pt>
    <dgm:pt modelId="{D50BEC57-E44C-4CCA-817E-B9CA0AB5B7C1}" type="pres">
      <dgm:prSet presAssocID="{D641E470-B560-48ED-845C-2044268A7CA7}" presName="LevelTwoTextNode" presStyleLbl="node2" presStyleIdx="3" presStyleCnt="5">
        <dgm:presLayoutVars>
          <dgm:chPref val="3"/>
        </dgm:presLayoutVars>
      </dgm:prSet>
      <dgm:spPr/>
    </dgm:pt>
    <dgm:pt modelId="{253228A0-9682-4C4D-A164-29ED5B9B3C1C}" type="pres">
      <dgm:prSet presAssocID="{D641E470-B560-48ED-845C-2044268A7CA7}" presName="level3hierChild" presStyleCnt="0"/>
      <dgm:spPr/>
    </dgm:pt>
    <dgm:pt modelId="{C03977B3-2B6B-4F8F-89F0-446BA9D0069E}" type="pres">
      <dgm:prSet presAssocID="{C0DDE63E-0012-4430-8BBC-7B270BBB52A1}" presName="conn2-1" presStyleLbl="parChTrans1D2" presStyleIdx="5" presStyleCnt="6"/>
      <dgm:spPr/>
    </dgm:pt>
    <dgm:pt modelId="{0F8DE822-A272-411B-99EB-E954C84357DF}" type="pres">
      <dgm:prSet presAssocID="{C0DDE63E-0012-4430-8BBC-7B270BBB52A1}" presName="connTx" presStyleLbl="parChTrans1D2" presStyleIdx="5" presStyleCnt="6"/>
      <dgm:spPr/>
    </dgm:pt>
    <dgm:pt modelId="{9502E0DF-3633-4DC6-A306-FD0256EDE537}" type="pres">
      <dgm:prSet presAssocID="{45F617A5-89BF-4CA9-8E98-02B8FFE31340}" presName="root2" presStyleCnt="0"/>
      <dgm:spPr/>
    </dgm:pt>
    <dgm:pt modelId="{E4ED4FEA-4125-4C1E-A8D2-D4894482BB59}" type="pres">
      <dgm:prSet presAssocID="{45F617A5-89BF-4CA9-8E98-02B8FFE31340}" presName="LevelTwoTextNode" presStyleLbl="node2" presStyleIdx="4" presStyleCnt="5">
        <dgm:presLayoutVars>
          <dgm:chPref val="3"/>
        </dgm:presLayoutVars>
      </dgm:prSet>
      <dgm:spPr/>
    </dgm:pt>
    <dgm:pt modelId="{226D9A74-26FF-42B4-9CAB-3E636AE61767}" type="pres">
      <dgm:prSet presAssocID="{45F617A5-89BF-4CA9-8E98-02B8FFE31340}" presName="level3hierChild" presStyleCnt="0"/>
      <dgm:spPr/>
    </dgm:pt>
  </dgm:ptLst>
  <dgm:cxnLst>
    <dgm:cxn modelId="{86418EA9-CFD5-48AC-80B8-A64F24AD9A4A}" srcId="{B046CBA7-AD50-47EC-833B-92653884D598}" destId="{502E4D7C-474E-46DE-8E04-699854D62E25}" srcOrd="1" destOrd="0" parTransId="{B1D31B93-4D1E-427F-80F6-F06636303475}" sibTransId="{27FECA21-D2AC-4A2B-B408-B2759AE822D5}"/>
    <dgm:cxn modelId="{4FB1E6F0-B0A6-40B4-8E84-77B47C866BA3}" type="presOf" srcId="{52AFEF42-E4BA-416F-B1C0-B3E2C8AC9BF9}" destId="{0FB34D8F-CD98-48AB-BBB4-6C5DF6E4335F}" srcOrd="1" destOrd="0" presId="urn:microsoft.com/office/officeart/2005/8/layout/hierarchy2"/>
    <dgm:cxn modelId="{7337C409-06D2-420A-8EA3-31E3264AD500}" srcId="{4552B1B2-9CBF-409C-8A00-28C3636F27D5}" destId="{B046CBA7-AD50-47EC-833B-92653884D598}" srcOrd="1" destOrd="0" parTransId="{52AFEF42-E4BA-416F-B1C0-B3E2C8AC9BF9}" sibTransId="{984C0BD6-480A-48C2-9C39-9895853DAAF4}"/>
    <dgm:cxn modelId="{59919822-DE26-4F6F-B5FD-9580319E3025}" type="presOf" srcId="{6DCC2F3B-3A07-4415-B54A-6B8AA4002CC5}" destId="{AAADD1F6-05B0-4C91-B248-E5AA691A51B9}" srcOrd="0" destOrd="0" presId="urn:microsoft.com/office/officeart/2005/8/layout/hierarchy2"/>
    <dgm:cxn modelId="{0B6CE0E5-7D60-4FCE-8F97-49AEF0BA82D4}" type="presOf" srcId="{EC710EF5-14A4-4478-87FD-3AB51B611BDF}" destId="{E47C0E22-4934-434D-8C6E-849DBB04CEF9}" srcOrd="0" destOrd="0" presId="urn:microsoft.com/office/officeart/2005/8/layout/hierarchy2"/>
    <dgm:cxn modelId="{4535C114-ED1D-4567-B660-1A99431C7CE8}" type="presOf" srcId="{2F96F253-62D3-4B9A-8D16-1D85BECC44C0}" destId="{EB7F49D3-5AAB-4E4E-A7FE-894ACF8ECF87}" srcOrd="0" destOrd="0" presId="urn:microsoft.com/office/officeart/2005/8/layout/hierarchy2"/>
    <dgm:cxn modelId="{2D7A7F9C-234A-4C89-BB03-4C74623C36F2}" type="presOf" srcId="{5371229B-A214-4F75-B906-42D9C6567F30}" destId="{CC5FECCE-B270-48C8-8AF8-8CDA4437EF25}" srcOrd="0" destOrd="0" presId="urn:microsoft.com/office/officeart/2005/8/layout/hierarchy2"/>
    <dgm:cxn modelId="{98B45E86-F5F5-4662-AC45-424F25A584FC}" type="presOf" srcId="{DE926E0F-C302-415A-9271-85CF3E05DA82}" destId="{A4881A66-5EA4-4243-A208-0FB1FC0E0551}" srcOrd="1" destOrd="0" presId="urn:microsoft.com/office/officeart/2005/8/layout/hierarchy2"/>
    <dgm:cxn modelId="{DDC6ACA2-7F3D-48A4-B3EA-02654D565DFC}" type="presOf" srcId="{45F617A5-89BF-4CA9-8E98-02B8FFE31340}" destId="{E4ED4FEA-4125-4C1E-A8D2-D4894482BB59}" srcOrd="0" destOrd="0" presId="urn:microsoft.com/office/officeart/2005/8/layout/hierarchy2"/>
    <dgm:cxn modelId="{01312D85-6930-41F2-ACD2-C3378FE53C88}" type="presOf" srcId="{E7F9362A-7E0F-415C-B503-B8F753F072F8}" destId="{0FD02AD3-C5E8-4439-A9FE-E95E6530F9FB}" srcOrd="1" destOrd="0" presId="urn:microsoft.com/office/officeart/2005/8/layout/hierarchy2"/>
    <dgm:cxn modelId="{DE120F1B-2DC0-4D9B-9424-8112CF1979DF}" type="presOf" srcId="{AFF6632E-97E4-424B-8E9F-EC70D35C9C9E}" destId="{204041C9-914B-4229-88C4-265372369C7A}" srcOrd="0" destOrd="0" presId="urn:microsoft.com/office/officeart/2005/8/layout/hierarchy2"/>
    <dgm:cxn modelId="{FA62C6D9-D641-4037-A241-7E1B936ED183}" type="presOf" srcId="{A3AEAA5A-56C1-4CA3-8EFA-0838233A86EB}" destId="{4763F730-A1D1-4DFE-87FB-D0AFBA8C21A1}" srcOrd="0" destOrd="0" presId="urn:microsoft.com/office/officeart/2005/8/layout/hierarchy2"/>
    <dgm:cxn modelId="{10D5707B-8F44-4692-AAF3-DE771238F670}" srcId="{B046CBA7-AD50-47EC-833B-92653884D598}" destId="{69789E9A-E725-424E-BE66-9FDB0BE52B5F}" srcOrd="2" destOrd="0" parTransId="{2F96F253-62D3-4B9A-8D16-1D85BECC44C0}" sibTransId="{13B3C877-6785-4A8E-9D6E-F485659F8EBA}"/>
    <dgm:cxn modelId="{32012BF8-97CE-4A4C-8E8D-0967459382BF}" type="presOf" srcId="{A8610B21-A1A2-412C-AF19-AF3E1C8D3ED9}" destId="{9E7E2F1D-219C-47CC-B11E-C35AD202DAE8}" srcOrd="0" destOrd="0" presId="urn:microsoft.com/office/officeart/2005/8/layout/hierarchy2"/>
    <dgm:cxn modelId="{85401803-B2D2-47D9-A34D-305833C99017}" type="presOf" srcId="{D2F78D3B-7FED-4916-86A8-76E304AB9B31}" destId="{05B6AACF-2A6C-457B-A32E-A6FC4ABAF980}" srcOrd="1" destOrd="0" presId="urn:microsoft.com/office/officeart/2005/8/layout/hierarchy2"/>
    <dgm:cxn modelId="{38840FF1-38D0-40BD-A83D-F7A708FA1945}" type="presOf" srcId="{502E4D7C-474E-46DE-8E04-699854D62E25}" destId="{8C1C1659-1DB0-416E-A12E-E470F1A87320}" srcOrd="0" destOrd="0" presId="urn:microsoft.com/office/officeart/2005/8/layout/hierarchy2"/>
    <dgm:cxn modelId="{A44914A9-0AC9-4DC5-9DCB-4FAF4070C976}" type="presOf" srcId="{52AFEF42-E4BA-416F-B1C0-B3E2C8AC9BF9}" destId="{BB275654-3B53-403B-BD94-70CB2AA693D1}" srcOrd="0" destOrd="0" presId="urn:microsoft.com/office/officeart/2005/8/layout/hierarchy2"/>
    <dgm:cxn modelId="{2F685723-0DC7-4289-9A61-67E66A278236}" type="presOf" srcId="{B1D31B93-4D1E-427F-80F6-F06636303475}" destId="{B1163E1D-5A28-462B-805B-57454BE84AB1}" srcOrd="1" destOrd="0" presId="urn:microsoft.com/office/officeart/2005/8/layout/hierarchy2"/>
    <dgm:cxn modelId="{156BC882-37EF-4461-A304-B263E1D64B3D}" type="presOf" srcId="{E7F9362A-7E0F-415C-B503-B8F753F072F8}" destId="{3092DE90-E57E-4C11-B767-4CC103CD40D8}" srcOrd="0" destOrd="0" presId="urn:microsoft.com/office/officeart/2005/8/layout/hierarchy2"/>
    <dgm:cxn modelId="{27E53442-014F-46FB-88B5-6A1C8D76A570}" type="presOf" srcId="{C0DDE63E-0012-4430-8BBC-7B270BBB52A1}" destId="{0F8DE822-A272-411B-99EB-E954C84357DF}" srcOrd="1" destOrd="0" presId="urn:microsoft.com/office/officeart/2005/8/layout/hierarchy2"/>
    <dgm:cxn modelId="{D300AB9E-7AA9-45DB-A167-FEC3D04E412D}" type="presOf" srcId="{69789E9A-E725-424E-BE66-9FDB0BE52B5F}" destId="{2736450D-C6D7-45AE-BCB5-E539C286C3C8}" srcOrd="0" destOrd="0" presId="urn:microsoft.com/office/officeart/2005/8/layout/hierarchy2"/>
    <dgm:cxn modelId="{D13E030D-2416-4656-9F53-D08EB0373826}" srcId="{4552B1B2-9CBF-409C-8A00-28C3636F27D5}" destId="{45F617A5-89BF-4CA9-8E98-02B8FFE31340}" srcOrd="5" destOrd="0" parTransId="{C0DDE63E-0012-4430-8BBC-7B270BBB52A1}" sibTransId="{4CC5E11D-D31E-46FB-8823-24ACF30CEB93}"/>
    <dgm:cxn modelId="{0BEAAB6E-7820-49A5-87C5-3D8B2A0D6273}" srcId="{4552B1B2-9CBF-409C-8A00-28C3636F27D5}" destId="{EC710EF5-14A4-4478-87FD-3AB51B611BDF}" srcOrd="2" destOrd="0" parTransId="{DE926E0F-C302-415A-9271-85CF3E05DA82}" sibTransId="{98E213A6-34BE-4021-A27F-B725CCCC83D2}"/>
    <dgm:cxn modelId="{A3DB9ED4-6A14-4F23-8A73-F39983DCCD33}" type="presOf" srcId="{2F96F253-62D3-4B9A-8D16-1D85BECC44C0}" destId="{B769C3E2-06BF-4F9A-8FE6-8D2F5E91F800}" srcOrd="1" destOrd="0" presId="urn:microsoft.com/office/officeart/2005/8/layout/hierarchy2"/>
    <dgm:cxn modelId="{D988688D-98FD-425B-84D9-22DE978DF310}" type="presOf" srcId="{DE926E0F-C302-415A-9271-85CF3E05DA82}" destId="{1EDD10B0-052E-4A0F-8A41-E80A7CC1941D}" srcOrd="0" destOrd="0" presId="urn:microsoft.com/office/officeart/2005/8/layout/hierarchy2"/>
    <dgm:cxn modelId="{6F23C5A1-709A-4CEB-A231-B0072F07F535}" srcId="{4552B1B2-9CBF-409C-8A00-28C3636F27D5}" destId="{5371229B-A214-4F75-B906-42D9C6567F30}" srcOrd="0" destOrd="0" parTransId="{A3AEAA5A-56C1-4CA3-8EFA-0838233A86EB}" sibTransId="{12581AA4-19F0-4975-B9CE-2A308410DF6C}"/>
    <dgm:cxn modelId="{60EB3ADD-2DF7-4DED-9C50-1CF0A52CD9F6}" type="presOf" srcId="{EAEB5FC6-3AEC-4BA2-B31A-F7926866614B}" destId="{0EE0B600-B75E-40D2-8316-20DC2B720D93}" srcOrd="1" destOrd="0" presId="urn:microsoft.com/office/officeart/2005/8/layout/hierarchy2"/>
    <dgm:cxn modelId="{8DB064BB-3EBB-43CB-A8B2-A28E6BB8F15C}" type="presOf" srcId="{3BB0D4C8-613D-4BC1-B7E7-7E15A20CECAD}" destId="{6E1EEAD1-DE32-436F-92AB-652D08DD8F52}" srcOrd="0" destOrd="0" presId="urn:microsoft.com/office/officeart/2005/8/layout/hierarchy2"/>
    <dgm:cxn modelId="{1C0FB044-76AA-4165-978D-C21DDF7153FE}" type="presOf" srcId="{C0DDE63E-0012-4430-8BBC-7B270BBB52A1}" destId="{C03977B3-2B6B-4F8F-89F0-446BA9D0069E}" srcOrd="0" destOrd="0" presId="urn:microsoft.com/office/officeart/2005/8/layout/hierarchy2"/>
    <dgm:cxn modelId="{739EF086-B39F-482E-9F86-1B3093364965}" type="presOf" srcId="{4552B1B2-9CBF-409C-8A00-28C3636F27D5}" destId="{28552B82-146A-4D0D-B58F-71FD1C611F72}" srcOrd="0" destOrd="0" presId="urn:microsoft.com/office/officeart/2005/8/layout/hierarchy2"/>
    <dgm:cxn modelId="{D5DE3083-8FE3-463D-AF51-BBE32F075E95}" srcId="{4552B1B2-9CBF-409C-8A00-28C3636F27D5}" destId="{D641E470-B560-48ED-845C-2044268A7CA7}" srcOrd="4" destOrd="0" parTransId="{EAEB5FC6-3AEC-4BA2-B31A-F7926866614B}" sibTransId="{089446D1-3ADB-4C49-BD62-68BDE0A9E036}"/>
    <dgm:cxn modelId="{6FF8B02A-5441-4BFA-9CFB-FCF8F772F63C}" srcId="{4552B1B2-9CBF-409C-8A00-28C3636F27D5}" destId="{699FFECC-D837-498A-AB20-7A152FC09BA8}" srcOrd="3" destOrd="0" parTransId="{E7F9362A-7E0F-415C-B503-B8F753F072F8}" sibTransId="{9B2BF863-6133-4543-96D3-0FEC7D5CCB10}"/>
    <dgm:cxn modelId="{E7CF7C35-8BA5-4CAD-921A-8CCB9B0D0057}" type="presOf" srcId="{6DCC2F3B-3A07-4415-B54A-6B8AA4002CC5}" destId="{DFBAED24-60E2-413F-B31F-9217517AF5C7}" srcOrd="1" destOrd="0" presId="urn:microsoft.com/office/officeart/2005/8/layout/hierarchy2"/>
    <dgm:cxn modelId="{D70BED6B-7D89-4FED-93CA-338EB3256937}" type="presOf" srcId="{699FFECC-D837-498A-AB20-7A152FC09BA8}" destId="{A1FA2498-61A1-4ADE-8300-2D689D6D411A}" srcOrd="0" destOrd="0" presId="urn:microsoft.com/office/officeart/2005/8/layout/hierarchy2"/>
    <dgm:cxn modelId="{7FAAFB2D-17E3-43BB-A2E8-4C4E7BB04D69}" srcId="{3BB0D4C8-613D-4BC1-B7E7-7E15A20CECAD}" destId="{4552B1B2-9CBF-409C-8A00-28C3636F27D5}" srcOrd="0" destOrd="0" parTransId="{E88997ED-5810-4694-BA75-FEA38F2B7A49}" sibTransId="{89AFFF66-D5D6-4AF3-9F67-58BF3E96C4BC}"/>
    <dgm:cxn modelId="{091FDD21-0063-42EF-8F6A-8D731EC7D49C}" type="presOf" srcId="{B1D31B93-4D1E-427F-80F6-F06636303475}" destId="{260D24CF-0334-4C26-924F-28DBC5A468FA}" srcOrd="0" destOrd="0" presId="urn:microsoft.com/office/officeart/2005/8/layout/hierarchy2"/>
    <dgm:cxn modelId="{E3B2CBF6-3F5B-4388-B3B6-55CD9DC5631C}" type="presOf" srcId="{D2F78D3B-7FED-4916-86A8-76E304AB9B31}" destId="{B921DD10-3771-4F21-9FCF-6053E18DA7A0}" srcOrd="0" destOrd="0" presId="urn:microsoft.com/office/officeart/2005/8/layout/hierarchy2"/>
    <dgm:cxn modelId="{3237A842-032A-4325-8553-540EBD6B05A2}" type="presOf" srcId="{A3AEAA5A-56C1-4CA3-8EFA-0838233A86EB}" destId="{E8715BDE-D05B-4A95-AA4B-A98359F0F765}" srcOrd="1" destOrd="0" presId="urn:microsoft.com/office/officeart/2005/8/layout/hierarchy2"/>
    <dgm:cxn modelId="{4EDA3A07-2C3D-4F93-B3E7-123CA3A38AF3}" srcId="{B046CBA7-AD50-47EC-833B-92653884D598}" destId="{AFF6632E-97E4-424B-8E9F-EC70D35C9C9E}" srcOrd="3" destOrd="0" parTransId="{D2F78D3B-7FED-4916-86A8-76E304AB9B31}" sibTransId="{AC162FA1-B97E-4C43-A13A-5B9691E2494B}"/>
    <dgm:cxn modelId="{BF9573BE-9B8A-45D0-B1CB-FDA023DFA2B4}" type="presOf" srcId="{B046CBA7-AD50-47EC-833B-92653884D598}" destId="{877A35F4-50D6-401C-BFDC-16935EDCFCDE}" srcOrd="0" destOrd="0" presId="urn:microsoft.com/office/officeart/2005/8/layout/hierarchy2"/>
    <dgm:cxn modelId="{C1D3EF7C-F5CA-4E87-9BE0-B0BE98912287}" srcId="{B046CBA7-AD50-47EC-833B-92653884D598}" destId="{A8610B21-A1A2-412C-AF19-AF3E1C8D3ED9}" srcOrd="0" destOrd="0" parTransId="{6DCC2F3B-3A07-4415-B54A-6B8AA4002CC5}" sibTransId="{CE849D73-3CF5-4E62-815F-64F71A1856B7}"/>
    <dgm:cxn modelId="{7359DB93-4A05-4ABA-A0C6-4FCA6773FD09}" type="presOf" srcId="{EAEB5FC6-3AEC-4BA2-B31A-F7926866614B}" destId="{C86FE132-6DE6-4003-9694-652A2620ADF9}" srcOrd="0" destOrd="0" presId="urn:microsoft.com/office/officeart/2005/8/layout/hierarchy2"/>
    <dgm:cxn modelId="{7B23A392-A191-44A4-A991-EECE7FB1FFD2}" type="presOf" srcId="{D641E470-B560-48ED-845C-2044268A7CA7}" destId="{D50BEC57-E44C-4CCA-817E-B9CA0AB5B7C1}" srcOrd="0" destOrd="0" presId="urn:microsoft.com/office/officeart/2005/8/layout/hierarchy2"/>
    <dgm:cxn modelId="{808423DE-50C7-4E50-A1DD-285416C72EEA}" type="presParOf" srcId="{6E1EEAD1-DE32-436F-92AB-652D08DD8F52}" destId="{62D0E16E-DF6B-43C7-848E-FACA8F906537}" srcOrd="0" destOrd="0" presId="urn:microsoft.com/office/officeart/2005/8/layout/hierarchy2"/>
    <dgm:cxn modelId="{F961BE31-D4F1-4A51-819C-282E53F8A464}" type="presParOf" srcId="{62D0E16E-DF6B-43C7-848E-FACA8F906537}" destId="{28552B82-146A-4D0D-B58F-71FD1C611F72}" srcOrd="0" destOrd="0" presId="urn:microsoft.com/office/officeart/2005/8/layout/hierarchy2"/>
    <dgm:cxn modelId="{77B3BB4D-438D-41D6-B602-3ADACEFE99D8}" type="presParOf" srcId="{62D0E16E-DF6B-43C7-848E-FACA8F906537}" destId="{35FC13B7-B411-4DBB-A5E6-4A7E7E25B7E5}" srcOrd="1" destOrd="0" presId="urn:microsoft.com/office/officeart/2005/8/layout/hierarchy2"/>
    <dgm:cxn modelId="{650B9196-22D1-4148-839B-B9904228E4D0}" type="presParOf" srcId="{35FC13B7-B411-4DBB-A5E6-4A7E7E25B7E5}" destId="{4763F730-A1D1-4DFE-87FB-D0AFBA8C21A1}" srcOrd="0" destOrd="0" presId="urn:microsoft.com/office/officeart/2005/8/layout/hierarchy2"/>
    <dgm:cxn modelId="{87EF594B-F83E-440A-B4BD-BCA1AA117C6B}" type="presParOf" srcId="{4763F730-A1D1-4DFE-87FB-D0AFBA8C21A1}" destId="{E8715BDE-D05B-4A95-AA4B-A98359F0F765}" srcOrd="0" destOrd="0" presId="urn:microsoft.com/office/officeart/2005/8/layout/hierarchy2"/>
    <dgm:cxn modelId="{F673A84C-96D2-447C-9681-51909E6A1A19}" type="presParOf" srcId="{35FC13B7-B411-4DBB-A5E6-4A7E7E25B7E5}" destId="{8D260979-51FD-4C65-A991-1542ABC6BE5F}" srcOrd="1" destOrd="0" presId="urn:microsoft.com/office/officeart/2005/8/layout/hierarchy2"/>
    <dgm:cxn modelId="{F9515E26-CF2E-4082-B178-29940A1B6CC1}" type="presParOf" srcId="{8D260979-51FD-4C65-A991-1542ABC6BE5F}" destId="{CC5FECCE-B270-48C8-8AF8-8CDA4437EF25}" srcOrd="0" destOrd="0" presId="urn:microsoft.com/office/officeart/2005/8/layout/hierarchy2"/>
    <dgm:cxn modelId="{39E49A22-244F-414F-9B54-DB602B05308F}" type="presParOf" srcId="{8D260979-51FD-4C65-A991-1542ABC6BE5F}" destId="{495E2C24-CCC1-4641-91CC-6EF24207D0DF}" srcOrd="1" destOrd="0" presId="urn:microsoft.com/office/officeart/2005/8/layout/hierarchy2"/>
    <dgm:cxn modelId="{036A16AA-6B2E-4956-A160-A5584733815C}" type="presParOf" srcId="{35FC13B7-B411-4DBB-A5E6-4A7E7E25B7E5}" destId="{BB275654-3B53-403B-BD94-70CB2AA693D1}" srcOrd="2" destOrd="0" presId="urn:microsoft.com/office/officeart/2005/8/layout/hierarchy2"/>
    <dgm:cxn modelId="{0110167A-6B34-4B13-977A-9084D3A04502}" type="presParOf" srcId="{BB275654-3B53-403B-BD94-70CB2AA693D1}" destId="{0FB34D8F-CD98-48AB-BBB4-6C5DF6E4335F}" srcOrd="0" destOrd="0" presId="urn:microsoft.com/office/officeart/2005/8/layout/hierarchy2"/>
    <dgm:cxn modelId="{D35EE2D3-CD51-41AC-823B-1283981DA2C4}" type="presParOf" srcId="{35FC13B7-B411-4DBB-A5E6-4A7E7E25B7E5}" destId="{EE740007-FF99-491E-B1BF-58EBB0E6889A}" srcOrd="3" destOrd="0" presId="urn:microsoft.com/office/officeart/2005/8/layout/hierarchy2"/>
    <dgm:cxn modelId="{D8606FEA-AAF2-429A-AD0B-2906FA34A324}" type="presParOf" srcId="{EE740007-FF99-491E-B1BF-58EBB0E6889A}" destId="{877A35F4-50D6-401C-BFDC-16935EDCFCDE}" srcOrd="0" destOrd="0" presId="urn:microsoft.com/office/officeart/2005/8/layout/hierarchy2"/>
    <dgm:cxn modelId="{E3520D94-EBBB-4513-A97D-D9C4C9515A28}" type="presParOf" srcId="{EE740007-FF99-491E-B1BF-58EBB0E6889A}" destId="{EB8F83BC-B7A5-42D2-991E-D353CEEA7FD9}" srcOrd="1" destOrd="0" presId="urn:microsoft.com/office/officeart/2005/8/layout/hierarchy2"/>
    <dgm:cxn modelId="{87C3F2B6-41FB-4991-B298-9FD4AEE02D0F}" type="presParOf" srcId="{EB8F83BC-B7A5-42D2-991E-D353CEEA7FD9}" destId="{AAADD1F6-05B0-4C91-B248-E5AA691A51B9}" srcOrd="0" destOrd="0" presId="urn:microsoft.com/office/officeart/2005/8/layout/hierarchy2"/>
    <dgm:cxn modelId="{F13709EA-4A81-4545-8EFD-9D1791AE1DCD}" type="presParOf" srcId="{AAADD1F6-05B0-4C91-B248-E5AA691A51B9}" destId="{DFBAED24-60E2-413F-B31F-9217517AF5C7}" srcOrd="0" destOrd="0" presId="urn:microsoft.com/office/officeart/2005/8/layout/hierarchy2"/>
    <dgm:cxn modelId="{68E6A84F-2204-41A1-AF9D-BFF34A99D909}" type="presParOf" srcId="{EB8F83BC-B7A5-42D2-991E-D353CEEA7FD9}" destId="{9BCF0C8A-BA32-4B8B-9EC4-4FE9C510F172}" srcOrd="1" destOrd="0" presId="urn:microsoft.com/office/officeart/2005/8/layout/hierarchy2"/>
    <dgm:cxn modelId="{34AADAD0-61A0-430A-A2E0-8066D6867C92}" type="presParOf" srcId="{9BCF0C8A-BA32-4B8B-9EC4-4FE9C510F172}" destId="{9E7E2F1D-219C-47CC-B11E-C35AD202DAE8}" srcOrd="0" destOrd="0" presId="urn:microsoft.com/office/officeart/2005/8/layout/hierarchy2"/>
    <dgm:cxn modelId="{98FE7EF8-29BA-4C0B-ABD8-6637D1B7553D}" type="presParOf" srcId="{9BCF0C8A-BA32-4B8B-9EC4-4FE9C510F172}" destId="{868070B1-083F-493E-8871-3E0CB50E742D}" srcOrd="1" destOrd="0" presId="urn:microsoft.com/office/officeart/2005/8/layout/hierarchy2"/>
    <dgm:cxn modelId="{F148E70D-89B5-4ACE-835D-47542616ABF0}" type="presParOf" srcId="{EB8F83BC-B7A5-42D2-991E-D353CEEA7FD9}" destId="{260D24CF-0334-4C26-924F-28DBC5A468FA}" srcOrd="2" destOrd="0" presId="urn:microsoft.com/office/officeart/2005/8/layout/hierarchy2"/>
    <dgm:cxn modelId="{2BEBA82F-5901-4CDE-8CCC-8D9EFB56438B}" type="presParOf" srcId="{260D24CF-0334-4C26-924F-28DBC5A468FA}" destId="{B1163E1D-5A28-462B-805B-57454BE84AB1}" srcOrd="0" destOrd="0" presId="urn:microsoft.com/office/officeart/2005/8/layout/hierarchy2"/>
    <dgm:cxn modelId="{9256A5CE-F65C-4975-B550-128000925A56}" type="presParOf" srcId="{EB8F83BC-B7A5-42D2-991E-D353CEEA7FD9}" destId="{660C85F9-B273-46E9-9CFE-BAE77A5BCBFA}" srcOrd="3" destOrd="0" presId="urn:microsoft.com/office/officeart/2005/8/layout/hierarchy2"/>
    <dgm:cxn modelId="{375D8C2C-8AB8-439A-ACB0-0218838110A7}" type="presParOf" srcId="{660C85F9-B273-46E9-9CFE-BAE77A5BCBFA}" destId="{8C1C1659-1DB0-416E-A12E-E470F1A87320}" srcOrd="0" destOrd="0" presId="urn:microsoft.com/office/officeart/2005/8/layout/hierarchy2"/>
    <dgm:cxn modelId="{20895901-6C26-41A5-8FE3-75C584CEF2E2}" type="presParOf" srcId="{660C85F9-B273-46E9-9CFE-BAE77A5BCBFA}" destId="{73235EAD-A636-4899-9DED-A1E5EAA36023}" srcOrd="1" destOrd="0" presId="urn:microsoft.com/office/officeart/2005/8/layout/hierarchy2"/>
    <dgm:cxn modelId="{90E9F843-53E0-4EB6-AC3E-F70D8414D1C2}" type="presParOf" srcId="{EB8F83BC-B7A5-42D2-991E-D353CEEA7FD9}" destId="{EB7F49D3-5AAB-4E4E-A7FE-894ACF8ECF87}" srcOrd="4" destOrd="0" presId="urn:microsoft.com/office/officeart/2005/8/layout/hierarchy2"/>
    <dgm:cxn modelId="{104DF7E3-C941-4643-9298-2946BF1A080E}" type="presParOf" srcId="{EB7F49D3-5AAB-4E4E-A7FE-894ACF8ECF87}" destId="{B769C3E2-06BF-4F9A-8FE6-8D2F5E91F800}" srcOrd="0" destOrd="0" presId="urn:microsoft.com/office/officeart/2005/8/layout/hierarchy2"/>
    <dgm:cxn modelId="{657B500F-9729-4CED-A604-12259B55A560}" type="presParOf" srcId="{EB8F83BC-B7A5-42D2-991E-D353CEEA7FD9}" destId="{B1F3E163-821B-4425-8E01-390B20E110B4}" srcOrd="5" destOrd="0" presId="urn:microsoft.com/office/officeart/2005/8/layout/hierarchy2"/>
    <dgm:cxn modelId="{A07F2E01-11C0-4791-8E0D-42AC3C283B40}" type="presParOf" srcId="{B1F3E163-821B-4425-8E01-390B20E110B4}" destId="{2736450D-C6D7-45AE-BCB5-E539C286C3C8}" srcOrd="0" destOrd="0" presId="urn:microsoft.com/office/officeart/2005/8/layout/hierarchy2"/>
    <dgm:cxn modelId="{71B018E3-30D8-4EC8-B357-7B6CD641B7D9}" type="presParOf" srcId="{B1F3E163-821B-4425-8E01-390B20E110B4}" destId="{EC2C238D-ED84-49A5-A520-DD71D2E7DF4D}" srcOrd="1" destOrd="0" presId="urn:microsoft.com/office/officeart/2005/8/layout/hierarchy2"/>
    <dgm:cxn modelId="{222412AD-5EA3-4421-B505-41D4FE09EF4D}" type="presParOf" srcId="{EB8F83BC-B7A5-42D2-991E-D353CEEA7FD9}" destId="{B921DD10-3771-4F21-9FCF-6053E18DA7A0}" srcOrd="6" destOrd="0" presId="urn:microsoft.com/office/officeart/2005/8/layout/hierarchy2"/>
    <dgm:cxn modelId="{9A24047B-DE04-4745-B7F4-D18B70B1B7D5}" type="presParOf" srcId="{B921DD10-3771-4F21-9FCF-6053E18DA7A0}" destId="{05B6AACF-2A6C-457B-A32E-A6FC4ABAF980}" srcOrd="0" destOrd="0" presId="urn:microsoft.com/office/officeart/2005/8/layout/hierarchy2"/>
    <dgm:cxn modelId="{57636DCA-30F7-4D67-8FF6-C44071A500E1}" type="presParOf" srcId="{EB8F83BC-B7A5-42D2-991E-D353CEEA7FD9}" destId="{9DD2110B-1920-49A2-87C3-C8F1D1B6BAE3}" srcOrd="7" destOrd="0" presId="urn:microsoft.com/office/officeart/2005/8/layout/hierarchy2"/>
    <dgm:cxn modelId="{450D80BC-A8B4-4E1E-B00A-9238ECEE8A57}" type="presParOf" srcId="{9DD2110B-1920-49A2-87C3-C8F1D1B6BAE3}" destId="{204041C9-914B-4229-88C4-265372369C7A}" srcOrd="0" destOrd="0" presId="urn:microsoft.com/office/officeart/2005/8/layout/hierarchy2"/>
    <dgm:cxn modelId="{6F525CD2-42AD-4569-8B63-F423653244B0}" type="presParOf" srcId="{9DD2110B-1920-49A2-87C3-C8F1D1B6BAE3}" destId="{90EF1CB7-5D5F-48F4-94DE-B25027218087}" srcOrd="1" destOrd="0" presId="urn:microsoft.com/office/officeart/2005/8/layout/hierarchy2"/>
    <dgm:cxn modelId="{5D1E08A6-66D8-4C92-A77E-58761B69B9CF}" type="presParOf" srcId="{35FC13B7-B411-4DBB-A5E6-4A7E7E25B7E5}" destId="{1EDD10B0-052E-4A0F-8A41-E80A7CC1941D}" srcOrd="4" destOrd="0" presId="urn:microsoft.com/office/officeart/2005/8/layout/hierarchy2"/>
    <dgm:cxn modelId="{3B4B62E0-421C-418F-BEA4-7185D17C0BC6}" type="presParOf" srcId="{1EDD10B0-052E-4A0F-8A41-E80A7CC1941D}" destId="{A4881A66-5EA4-4243-A208-0FB1FC0E0551}" srcOrd="0" destOrd="0" presId="urn:microsoft.com/office/officeart/2005/8/layout/hierarchy2"/>
    <dgm:cxn modelId="{F1032AC8-F647-4C2F-AB31-037D47197367}" type="presParOf" srcId="{35FC13B7-B411-4DBB-A5E6-4A7E7E25B7E5}" destId="{F87579F5-6456-462F-9CF0-2EABF1D4A398}" srcOrd="5" destOrd="0" presId="urn:microsoft.com/office/officeart/2005/8/layout/hierarchy2"/>
    <dgm:cxn modelId="{D8BAE977-9A99-4A93-8D22-7E30F76B5B30}" type="presParOf" srcId="{F87579F5-6456-462F-9CF0-2EABF1D4A398}" destId="{E47C0E22-4934-434D-8C6E-849DBB04CEF9}" srcOrd="0" destOrd="0" presId="urn:microsoft.com/office/officeart/2005/8/layout/hierarchy2"/>
    <dgm:cxn modelId="{6D9466FA-9172-4812-AA12-CE1E62EEC271}" type="presParOf" srcId="{F87579F5-6456-462F-9CF0-2EABF1D4A398}" destId="{BDEFA4F3-498C-4328-972C-7F0EF61B2CC2}" srcOrd="1" destOrd="0" presId="urn:microsoft.com/office/officeart/2005/8/layout/hierarchy2"/>
    <dgm:cxn modelId="{1FBED3D7-4D31-4163-8426-4AD61506D76B}" type="presParOf" srcId="{35FC13B7-B411-4DBB-A5E6-4A7E7E25B7E5}" destId="{3092DE90-E57E-4C11-B767-4CC103CD40D8}" srcOrd="6" destOrd="0" presId="urn:microsoft.com/office/officeart/2005/8/layout/hierarchy2"/>
    <dgm:cxn modelId="{5FB6441D-4BA7-4A8E-9355-D6DEA673F7F4}" type="presParOf" srcId="{3092DE90-E57E-4C11-B767-4CC103CD40D8}" destId="{0FD02AD3-C5E8-4439-A9FE-E95E6530F9FB}" srcOrd="0" destOrd="0" presId="urn:microsoft.com/office/officeart/2005/8/layout/hierarchy2"/>
    <dgm:cxn modelId="{E98BE543-B829-48CE-938F-F1837BFBCA57}" type="presParOf" srcId="{35FC13B7-B411-4DBB-A5E6-4A7E7E25B7E5}" destId="{516F768A-EE13-43A2-B4AA-D1EE41F98AD7}" srcOrd="7" destOrd="0" presId="urn:microsoft.com/office/officeart/2005/8/layout/hierarchy2"/>
    <dgm:cxn modelId="{B535ACA8-2D87-4BEC-B836-30278B85C9A7}" type="presParOf" srcId="{516F768A-EE13-43A2-B4AA-D1EE41F98AD7}" destId="{A1FA2498-61A1-4ADE-8300-2D689D6D411A}" srcOrd="0" destOrd="0" presId="urn:microsoft.com/office/officeart/2005/8/layout/hierarchy2"/>
    <dgm:cxn modelId="{83DB9465-4AC0-4326-BDAE-16D8DC9CA227}" type="presParOf" srcId="{516F768A-EE13-43A2-B4AA-D1EE41F98AD7}" destId="{DC5FAE68-F1A4-4BB1-9A5B-97BAEC53FA3D}" srcOrd="1" destOrd="0" presId="urn:microsoft.com/office/officeart/2005/8/layout/hierarchy2"/>
    <dgm:cxn modelId="{7677EB3A-E7AE-4455-982E-F310ED5E1A63}" type="presParOf" srcId="{35FC13B7-B411-4DBB-A5E6-4A7E7E25B7E5}" destId="{C86FE132-6DE6-4003-9694-652A2620ADF9}" srcOrd="8" destOrd="0" presId="urn:microsoft.com/office/officeart/2005/8/layout/hierarchy2"/>
    <dgm:cxn modelId="{D4D5058A-7F67-4BDE-9EB9-FE39B85DB616}" type="presParOf" srcId="{C86FE132-6DE6-4003-9694-652A2620ADF9}" destId="{0EE0B600-B75E-40D2-8316-20DC2B720D93}" srcOrd="0" destOrd="0" presId="urn:microsoft.com/office/officeart/2005/8/layout/hierarchy2"/>
    <dgm:cxn modelId="{3AE4A940-35B4-4AD7-8294-B27BBF341351}" type="presParOf" srcId="{35FC13B7-B411-4DBB-A5E6-4A7E7E25B7E5}" destId="{E74C70D4-2582-4784-9828-97B8352789FA}" srcOrd="9" destOrd="0" presId="urn:microsoft.com/office/officeart/2005/8/layout/hierarchy2"/>
    <dgm:cxn modelId="{9424E6BD-C0DB-4544-8F44-E7604CE7A21B}" type="presParOf" srcId="{E74C70D4-2582-4784-9828-97B8352789FA}" destId="{D50BEC57-E44C-4CCA-817E-B9CA0AB5B7C1}" srcOrd="0" destOrd="0" presId="urn:microsoft.com/office/officeart/2005/8/layout/hierarchy2"/>
    <dgm:cxn modelId="{9FA22878-298A-4898-9E70-E92BDAA45FD4}" type="presParOf" srcId="{E74C70D4-2582-4784-9828-97B8352789FA}" destId="{253228A0-9682-4C4D-A164-29ED5B9B3C1C}" srcOrd="1" destOrd="0" presId="urn:microsoft.com/office/officeart/2005/8/layout/hierarchy2"/>
    <dgm:cxn modelId="{E646E342-A566-4E7A-B8DA-8AD8AD9064D8}" type="presParOf" srcId="{35FC13B7-B411-4DBB-A5E6-4A7E7E25B7E5}" destId="{C03977B3-2B6B-4F8F-89F0-446BA9D0069E}" srcOrd="10" destOrd="0" presId="urn:microsoft.com/office/officeart/2005/8/layout/hierarchy2"/>
    <dgm:cxn modelId="{2F93233B-0F26-4FE2-AF7C-0F9D8B3B538A}" type="presParOf" srcId="{C03977B3-2B6B-4F8F-89F0-446BA9D0069E}" destId="{0F8DE822-A272-411B-99EB-E954C84357DF}" srcOrd="0" destOrd="0" presId="urn:microsoft.com/office/officeart/2005/8/layout/hierarchy2"/>
    <dgm:cxn modelId="{E3AF9CF6-EC24-4712-B55B-830E9ACFE422}" type="presParOf" srcId="{35FC13B7-B411-4DBB-A5E6-4A7E7E25B7E5}" destId="{9502E0DF-3633-4DC6-A306-FD0256EDE537}" srcOrd="11" destOrd="0" presId="urn:microsoft.com/office/officeart/2005/8/layout/hierarchy2"/>
    <dgm:cxn modelId="{6EDFB8C6-B3CC-49D9-BEFB-FA716C4D2904}" type="presParOf" srcId="{9502E0DF-3633-4DC6-A306-FD0256EDE537}" destId="{E4ED4FEA-4125-4C1E-A8D2-D4894482BB59}" srcOrd="0" destOrd="0" presId="urn:microsoft.com/office/officeart/2005/8/layout/hierarchy2"/>
    <dgm:cxn modelId="{3386DB15-EBEB-40B9-A24C-7FF45ABAA73C}" type="presParOf" srcId="{9502E0DF-3633-4DC6-A306-FD0256EDE537}" destId="{226D9A74-26FF-42B4-9CAB-3E636AE6176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2F088E-FCA0-4E67-BF54-3474BFE51B0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4F19FC-0135-452E-9525-8E24ACD810A3}">
      <dgm:prSet phldrT="[Текст]" custT="1"/>
      <dgm:spPr/>
      <dgm:t>
        <a:bodyPr/>
        <a:lstStyle/>
        <a:p>
          <a:r>
            <a:rPr lang="ru-RU" sz="1000" dirty="0" smtClean="0"/>
            <a:t>Типы</a:t>
          </a:r>
          <a:endParaRPr lang="ru-RU" sz="1000" dirty="0"/>
        </a:p>
      </dgm:t>
    </dgm:pt>
    <dgm:pt modelId="{EDF68118-2B57-45B9-85F5-5DCD913BC2FB}" type="parTrans" cxnId="{8950D76E-5989-453B-B856-EDFDA269A496}">
      <dgm:prSet/>
      <dgm:spPr/>
      <dgm:t>
        <a:bodyPr/>
        <a:lstStyle/>
        <a:p>
          <a:endParaRPr lang="ru-RU" sz="1000"/>
        </a:p>
      </dgm:t>
    </dgm:pt>
    <dgm:pt modelId="{405DD886-8AE5-4536-9158-B4AF6F7C2532}" type="sibTrans" cxnId="{8950D76E-5989-453B-B856-EDFDA269A496}">
      <dgm:prSet/>
      <dgm:spPr/>
      <dgm:t>
        <a:bodyPr/>
        <a:lstStyle/>
        <a:p>
          <a:endParaRPr lang="ru-RU" sz="1000"/>
        </a:p>
      </dgm:t>
    </dgm:pt>
    <dgm:pt modelId="{0BF87D6F-8D2C-4F27-B5CC-F6E06025B18A}">
      <dgm:prSet phldrT="[Текст]" custT="1"/>
      <dgm:spPr/>
      <dgm:t>
        <a:bodyPr/>
        <a:lstStyle/>
        <a:p>
          <a:r>
            <a:rPr lang="ru-RU" sz="1000" dirty="0" smtClean="0"/>
            <a:t>Нейроглия</a:t>
          </a:r>
          <a:endParaRPr lang="ru-RU" sz="1000" dirty="0"/>
        </a:p>
      </dgm:t>
    </dgm:pt>
    <dgm:pt modelId="{B0ECF2A5-7902-4DB0-AF4D-4F195D707DB9}" type="parTrans" cxnId="{F107C40E-2EE6-4A4A-A3A5-F22163C01C49}">
      <dgm:prSet custT="1"/>
      <dgm:spPr/>
      <dgm:t>
        <a:bodyPr/>
        <a:lstStyle/>
        <a:p>
          <a:endParaRPr lang="ru-RU" sz="1000"/>
        </a:p>
      </dgm:t>
    </dgm:pt>
    <dgm:pt modelId="{7B0ABC45-3D3F-4F6C-AE16-F836ECA76E03}" type="sibTrans" cxnId="{F107C40E-2EE6-4A4A-A3A5-F22163C01C49}">
      <dgm:prSet/>
      <dgm:spPr/>
      <dgm:t>
        <a:bodyPr/>
        <a:lstStyle/>
        <a:p>
          <a:endParaRPr lang="ru-RU" sz="1000"/>
        </a:p>
      </dgm:t>
    </dgm:pt>
    <dgm:pt modelId="{7253336F-8DB5-4E5B-90AE-0A6830B94113}">
      <dgm:prSet phldrT="[Текст]" custT="1"/>
      <dgm:spPr/>
      <dgm:t>
        <a:bodyPr/>
        <a:lstStyle/>
        <a:p>
          <a:r>
            <a:rPr lang="ru-RU" sz="1000" dirty="0" err="1" smtClean="0"/>
            <a:t>Микроглия</a:t>
          </a:r>
          <a:endParaRPr lang="ru-RU" sz="1000" dirty="0"/>
        </a:p>
      </dgm:t>
    </dgm:pt>
    <dgm:pt modelId="{1EA9B030-592B-49D6-A7F9-805CE2D23335}" type="parTrans" cxnId="{D264CF2C-09C4-4560-B4E4-FC6F6784D408}">
      <dgm:prSet custT="1"/>
      <dgm:spPr/>
      <dgm:t>
        <a:bodyPr/>
        <a:lstStyle/>
        <a:p>
          <a:endParaRPr lang="ru-RU" sz="1000"/>
        </a:p>
      </dgm:t>
    </dgm:pt>
    <dgm:pt modelId="{FA253700-ACED-47A3-B3E0-95AB95A292FA}" type="sibTrans" cxnId="{D264CF2C-09C4-4560-B4E4-FC6F6784D408}">
      <dgm:prSet/>
      <dgm:spPr/>
      <dgm:t>
        <a:bodyPr/>
        <a:lstStyle/>
        <a:p>
          <a:endParaRPr lang="ru-RU" sz="1000"/>
        </a:p>
      </dgm:t>
    </dgm:pt>
    <dgm:pt modelId="{D77F4006-6D90-42A1-AFF9-995FF4D990C2}">
      <dgm:prSet phldrT="[Текст]" custT="1"/>
      <dgm:spPr/>
      <dgm:t>
        <a:bodyPr/>
        <a:lstStyle/>
        <a:p>
          <a:r>
            <a:rPr lang="ru-RU" sz="1000" dirty="0" err="1" smtClean="0"/>
            <a:t>Макроглия</a:t>
          </a:r>
          <a:endParaRPr lang="ru-RU" sz="1000" dirty="0"/>
        </a:p>
      </dgm:t>
    </dgm:pt>
    <dgm:pt modelId="{A658C76E-7D1C-4018-AE21-141CC7E7AFBA}" type="parTrans" cxnId="{FD1033B5-BFB8-40E0-87C3-029E25E6493F}">
      <dgm:prSet custT="1"/>
      <dgm:spPr/>
      <dgm:t>
        <a:bodyPr/>
        <a:lstStyle/>
        <a:p>
          <a:endParaRPr lang="ru-RU" sz="1000"/>
        </a:p>
      </dgm:t>
    </dgm:pt>
    <dgm:pt modelId="{FC8CA111-2E77-43A2-B372-57D2E74E63DF}" type="sibTrans" cxnId="{FD1033B5-BFB8-40E0-87C3-029E25E6493F}">
      <dgm:prSet/>
      <dgm:spPr/>
      <dgm:t>
        <a:bodyPr/>
        <a:lstStyle/>
        <a:p>
          <a:endParaRPr lang="ru-RU" sz="1000"/>
        </a:p>
      </dgm:t>
    </dgm:pt>
    <dgm:pt modelId="{74D73371-5B68-4A57-BBB8-217741C5FC4F}">
      <dgm:prSet phldrT="[Текст]" custT="1"/>
      <dgm:spPr/>
      <dgm:t>
        <a:bodyPr/>
        <a:lstStyle/>
        <a:p>
          <a:r>
            <a:rPr lang="ru-RU" sz="1000" dirty="0" smtClean="0"/>
            <a:t>Нейроны</a:t>
          </a:r>
          <a:endParaRPr lang="ru-RU" sz="1000" dirty="0"/>
        </a:p>
      </dgm:t>
    </dgm:pt>
    <dgm:pt modelId="{DA034DE7-98CB-482A-B638-0BA04FE58200}" type="parTrans" cxnId="{A80AE32B-BDD5-4A13-A0AB-E906922E2098}">
      <dgm:prSet custT="1"/>
      <dgm:spPr/>
      <dgm:t>
        <a:bodyPr/>
        <a:lstStyle/>
        <a:p>
          <a:endParaRPr lang="ru-RU" sz="1000"/>
        </a:p>
      </dgm:t>
    </dgm:pt>
    <dgm:pt modelId="{2DD55245-4F4F-4E68-A4A5-2EE5294D0325}" type="sibTrans" cxnId="{A80AE32B-BDD5-4A13-A0AB-E906922E2098}">
      <dgm:prSet/>
      <dgm:spPr/>
      <dgm:t>
        <a:bodyPr/>
        <a:lstStyle/>
        <a:p>
          <a:endParaRPr lang="ru-RU" sz="1000"/>
        </a:p>
      </dgm:t>
    </dgm:pt>
    <dgm:pt modelId="{0286B5B1-4DD6-4559-B912-0E292A8FB34B}">
      <dgm:prSet custT="1"/>
      <dgm:spPr/>
      <dgm:t>
        <a:bodyPr/>
        <a:lstStyle/>
        <a:p>
          <a:r>
            <a:rPr lang="ru-RU" sz="1000" dirty="0" err="1" smtClean="0"/>
            <a:t>Эпендимальные</a:t>
          </a:r>
          <a:r>
            <a:rPr lang="ru-RU" sz="1000" dirty="0" smtClean="0"/>
            <a:t> клетки</a:t>
          </a:r>
          <a:endParaRPr lang="ru-RU" sz="1000" dirty="0"/>
        </a:p>
      </dgm:t>
    </dgm:pt>
    <dgm:pt modelId="{03978C72-74D3-4507-B5A8-E35B6F7B4B24}" type="parTrans" cxnId="{4148E130-209E-4D70-B1C8-F76092C0AF8F}">
      <dgm:prSet custT="1"/>
      <dgm:spPr/>
      <dgm:t>
        <a:bodyPr/>
        <a:lstStyle/>
        <a:p>
          <a:endParaRPr lang="ru-RU" sz="1000"/>
        </a:p>
      </dgm:t>
    </dgm:pt>
    <dgm:pt modelId="{79CFB705-8E0C-46FE-B662-F1918144D696}" type="sibTrans" cxnId="{4148E130-209E-4D70-B1C8-F76092C0AF8F}">
      <dgm:prSet/>
      <dgm:spPr/>
      <dgm:t>
        <a:bodyPr/>
        <a:lstStyle/>
        <a:p>
          <a:endParaRPr lang="ru-RU" sz="1000"/>
        </a:p>
      </dgm:t>
    </dgm:pt>
    <dgm:pt modelId="{CC14A868-370F-44D5-9D43-8C8D53EC4A15}">
      <dgm:prSet custT="1"/>
      <dgm:spPr/>
      <dgm:t>
        <a:bodyPr/>
        <a:lstStyle/>
        <a:p>
          <a:r>
            <a:rPr lang="ru-RU" sz="1000" dirty="0" err="1" smtClean="0"/>
            <a:t>Астроциты</a:t>
          </a:r>
          <a:endParaRPr lang="ru-RU" sz="1000" dirty="0"/>
        </a:p>
      </dgm:t>
    </dgm:pt>
    <dgm:pt modelId="{6F8E9F7A-C21E-46B7-A4F0-ED49B014DDB8}" type="parTrans" cxnId="{D8C5144E-8D8F-4E55-A015-EC277DC63099}">
      <dgm:prSet custT="1"/>
      <dgm:spPr/>
      <dgm:t>
        <a:bodyPr/>
        <a:lstStyle/>
        <a:p>
          <a:endParaRPr lang="ru-RU" sz="1000"/>
        </a:p>
      </dgm:t>
    </dgm:pt>
    <dgm:pt modelId="{3E0FED80-8D32-47BA-9C2D-FE35FE719B13}" type="sibTrans" cxnId="{D8C5144E-8D8F-4E55-A015-EC277DC63099}">
      <dgm:prSet/>
      <dgm:spPr/>
      <dgm:t>
        <a:bodyPr/>
        <a:lstStyle/>
        <a:p>
          <a:endParaRPr lang="ru-RU" sz="1000"/>
        </a:p>
      </dgm:t>
    </dgm:pt>
    <dgm:pt modelId="{671BB83B-D754-43E3-AE02-E5DF73CD81BF}">
      <dgm:prSet custT="1"/>
      <dgm:spPr/>
      <dgm:t>
        <a:bodyPr/>
        <a:lstStyle/>
        <a:p>
          <a:r>
            <a:rPr lang="ru-RU" sz="1000" dirty="0" err="1" smtClean="0"/>
            <a:t>Олигодендроциты</a:t>
          </a:r>
          <a:endParaRPr lang="ru-RU" sz="1000" dirty="0" smtClean="0"/>
        </a:p>
        <a:p>
          <a:r>
            <a:rPr lang="ru-RU" sz="1000" dirty="0" smtClean="0"/>
            <a:t>И</a:t>
          </a:r>
        </a:p>
        <a:p>
          <a:r>
            <a:rPr lang="ru-RU" sz="1000" dirty="0" err="1" smtClean="0"/>
            <a:t>Шванновские</a:t>
          </a:r>
          <a:r>
            <a:rPr lang="ru-RU" sz="1000" smtClean="0"/>
            <a:t> клетки</a:t>
          </a:r>
          <a:endParaRPr lang="ru-RU" sz="1000"/>
        </a:p>
      </dgm:t>
    </dgm:pt>
    <dgm:pt modelId="{D50CF6F1-D88C-42AD-A696-31A3EBAAF072}" type="parTrans" cxnId="{800E72E9-DB9E-41E2-BDEA-7459E166A8AE}">
      <dgm:prSet custT="1"/>
      <dgm:spPr/>
      <dgm:t>
        <a:bodyPr/>
        <a:lstStyle/>
        <a:p>
          <a:endParaRPr lang="ru-RU" sz="1000"/>
        </a:p>
      </dgm:t>
    </dgm:pt>
    <dgm:pt modelId="{6B5084C5-F257-4EF6-B25D-ED39D0F58538}" type="sibTrans" cxnId="{800E72E9-DB9E-41E2-BDEA-7459E166A8AE}">
      <dgm:prSet/>
      <dgm:spPr/>
      <dgm:t>
        <a:bodyPr/>
        <a:lstStyle/>
        <a:p>
          <a:endParaRPr lang="ru-RU" sz="1000"/>
        </a:p>
      </dgm:t>
    </dgm:pt>
    <dgm:pt modelId="{A533891F-8077-48F0-B69B-6C8743E6E282}" type="pres">
      <dgm:prSet presAssocID="{002F088E-FCA0-4E67-BF54-3474BFE51B0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C9BD68D-BE84-4DBD-A47B-AFB208757275}" type="pres">
      <dgm:prSet presAssocID="{F74F19FC-0135-452E-9525-8E24ACD810A3}" presName="root1" presStyleCnt="0"/>
      <dgm:spPr/>
    </dgm:pt>
    <dgm:pt modelId="{E4F871E7-9FC4-4977-965E-5B1E78067E89}" type="pres">
      <dgm:prSet presAssocID="{F74F19FC-0135-452E-9525-8E24ACD810A3}" presName="LevelOneTextNode" presStyleLbl="node0" presStyleIdx="0" presStyleCnt="1">
        <dgm:presLayoutVars>
          <dgm:chPref val="3"/>
        </dgm:presLayoutVars>
      </dgm:prSet>
      <dgm:spPr/>
    </dgm:pt>
    <dgm:pt modelId="{1B26D426-AA4D-4232-9C84-4D27700D068B}" type="pres">
      <dgm:prSet presAssocID="{F74F19FC-0135-452E-9525-8E24ACD810A3}" presName="level2hierChild" presStyleCnt="0"/>
      <dgm:spPr/>
    </dgm:pt>
    <dgm:pt modelId="{55371264-E9F0-41E7-8A09-5961BB5BAF79}" type="pres">
      <dgm:prSet presAssocID="{B0ECF2A5-7902-4DB0-AF4D-4F195D707DB9}" presName="conn2-1" presStyleLbl="parChTrans1D2" presStyleIdx="0" presStyleCnt="2"/>
      <dgm:spPr/>
    </dgm:pt>
    <dgm:pt modelId="{17C96EC5-1B6F-438C-9196-9E585F36A3D9}" type="pres">
      <dgm:prSet presAssocID="{B0ECF2A5-7902-4DB0-AF4D-4F195D707DB9}" presName="connTx" presStyleLbl="parChTrans1D2" presStyleIdx="0" presStyleCnt="2"/>
      <dgm:spPr/>
    </dgm:pt>
    <dgm:pt modelId="{44B20871-BF25-403C-91DE-CF461D55B739}" type="pres">
      <dgm:prSet presAssocID="{0BF87D6F-8D2C-4F27-B5CC-F6E06025B18A}" presName="root2" presStyleCnt="0"/>
      <dgm:spPr/>
    </dgm:pt>
    <dgm:pt modelId="{99F6195F-FD6A-43E5-B149-1443702E7DCD}" type="pres">
      <dgm:prSet presAssocID="{0BF87D6F-8D2C-4F27-B5CC-F6E06025B18A}" presName="LevelTwoTextNode" presStyleLbl="node2" presStyleIdx="0" presStyleCnt="2">
        <dgm:presLayoutVars>
          <dgm:chPref val="3"/>
        </dgm:presLayoutVars>
      </dgm:prSet>
      <dgm:spPr/>
    </dgm:pt>
    <dgm:pt modelId="{25F16CA4-5619-4A03-8995-2BF2763B50A0}" type="pres">
      <dgm:prSet presAssocID="{0BF87D6F-8D2C-4F27-B5CC-F6E06025B18A}" presName="level3hierChild" presStyleCnt="0"/>
      <dgm:spPr/>
    </dgm:pt>
    <dgm:pt modelId="{0D2BA40C-21B0-42DD-95AF-44584D5CE5BA}" type="pres">
      <dgm:prSet presAssocID="{1EA9B030-592B-49D6-A7F9-805CE2D23335}" presName="conn2-1" presStyleLbl="parChTrans1D3" presStyleIdx="0" presStyleCnt="2"/>
      <dgm:spPr/>
    </dgm:pt>
    <dgm:pt modelId="{3E1C714F-F59F-4C88-94CD-14FEF67BBB96}" type="pres">
      <dgm:prSet presAssocID="{1EA9B030-592B-49D6-A7F9-805CE2D23335}" presName="connTx" presStyleLbl="parChTrans1D3" presStyleIdx="0" presStyleCnt="2"/>
      <dgm:spPr/>
    </dgm:pt>
    <dgm:pt modelId="{139C2272-53F4-4719-8B40-CADAE1DE68EF}" type="pres">
      <dgm:prSet presAssocID="{7253336F-8DB5-4E5B-90AE-0A6830B94113}" presName="root2" presStyleCnt="0"/>
      <dgm:spPr/>
    </dgm:pt>
    <dgm:pt modelId="{CBFCEA1F-5BA4-4981-9A6C-6CE9269071B8}" type="pres">
      <dgm:prSet presAssocID="{7253336F-8DB5-4E5B-90AE-0A6830B94113}" presName="LevelTwoTextNode" presStyleLbl="node3" presStyleIdx="0" presStyleCnt="2">
        <dgm:presLayoutVars>
          <dgm:chPref val="3"/>
        </dgm:presLayoutVars>
      </dgm:prSet>
      <dgm:spPr/>
    </dgm:pt>
    <dgm:pt modelId="{A5DB4219-A97D-498A-931F-956B80E1393C}" type="pres">
      <dgm:prSet presAssocID="{7253336F-8DB5-4E5B-90AE-0A6830B94113}" presName="level3hierChild" presStyleCnt="0"/>
      <dgm:spPr/>
    </dgm:pt>
    <dgm:pt modelId="{795F4CD9-D4C8-4499-95D1-84E51243ED8F}" type="pres">
      <dgm:prSet presAssocID="{A658C76E-7D1C-4018-AE21-141CC7E7AFBA}" presName="conn2-1" presStyleLbl="parChTrans1D3" presStyleIdx="1" presStyleCnt="2"/>
      <dgm:spPr/>
    </dgm:pt>
    <dgm:pt modelId="{E86903AE-4C55-42CC-A4EC-14E52E2BE02D}" type="pres">
      <dgm:prSet presAssocID="{A658C76E-7D1C-4018-AE21-141CC7E7AFBA}" presName="connTx" presStyleLbl="parChTrans1D3" presStyleIdx="1" presStyleCnt="2"/>
      <dgm:spPr/>
    </dgm:pt>
    <dgm:pt modelId="{E83ABE5D-560E-4BA3-AF37-B3AAB9772C48}" type="pres">
      <dgm:prSet presAssocID="{D77F4006-6D90-42A1-AFF9-995FF4D990C2}" presName="root2" presStyleCnt="0"/>
      <dgm:spPr/>
    </dgm:pt>
    <dgm:pt modelId="{15E61FC5-18DB-433B-9FB7-528B572BF5F7}" type="pres">
      <dgm:prSet presAssocID="{D77F4006-6D90-42A1-AFF9-995FF4D990C2}" presName="LevelTwoTextNode" presStyleLbl="node3" presStyleIdx="1" presStyleCnt="2">
        <dgm:presLayoutVars>
          <dgm:chPref val="3"/>
        </dgm:presLayoutVars>
      </dgm:prSet>
      <dgm:spPr/>
    </dgm:pt>
    <dgm:pt modelId="{EED6AB03-ED12-4414-A156-9914AEB82C13}" type="pres">
      <dgm:prSet presAssocID="{D77F4006-6D90-42A1-AFF9-995FF4D990C2}" presName="level3hierChild" presStyleCnt="0"/>
      <dgm:spPr/>
    </dgm:pt>
    <dgm:pt modelId="{EAE866A2-6D37-45C0-BE97-E36770A57855}" type="pres">
      <dgm:prSet presAssocID="{03978C72-74D3-4507-B5A8-E35B6F7B4B24}" presName="conn2-1" presStyleLbl="parChTrans1D4" presStyleIdx="0" presStyleCnt="3"/>
      <dgm:spPr/>
    </dgm:pt>
    <dgm:pt modelId="{257C391E-9B43-4857-8B84-604841D7B12C}" type="pres">
      <dgm:prSet presAssocID="{03978C72-74D3-4507-B5A8-E35B6F7B4B24}" presName="connTx" presStyleLbl="parChTrans1D4" presStyleIdx="0" presStyleCnt="3"/>
      <dgm:spPr/>
    </dgm:pt>
    <dgm:pt modelId="{55E7DEF7-7C92-48A8-B0EC-BF6CEBE294E3}" type="pres">
      <dgm:prSet presAssocID="{0286B5B1-4DD6-4559-B912-0E292A8FB34B}" presName="root2" presStyleCnt="0"/>
      <dgm:spPr/>
    </dgm:pt>
    <dgm:pt modelId="{8F7CE878-C794-4EDB-872A-B7FBAA9C81B7}" type="pres">
      <dgm:prSet presAssocID="{0286B5B1-4DD6-4559-B912-0E292A8FB34B}" presName="LevelTwoTextNode" presStyleLbl="node4" presStyleIdx="0" presStyleCnt="3">
        <dgm:presLayoutVars>
          <dgm:chPref val="3"/>
        </dgm:presLayoutVars>
      </dgm:prSet>
      <dgm:spPr/>
    </dgm:pt>
    <dgm:pt modelId="{BA9AF60C-3B68-4A23-8574-FDE308D4E1A3}" type="pres">
      <dgm:prSet presAssocID="{0286B5B1-4DD6-4559-B912-0E292A8FB34B}" presName="level3hierChild" presStyleCnt="0"/>
      <dgm:spPr/>
    </dgm:pt>
    <dgm:pt modelId="{14ED7E0E-624B-4A2F-A00D-946B5925E240}" type="pres">
      <dgm:prSet presAssocID="{6F8E9F7A-C21E-46B7-A4F0-ED49B014DDB8}" presName="conn2-1" presStyleLbl="parChTrans1D4" presStyleIdx="1" presStyleCnt="3"/>
      <dgm:spPr/>
    </dgm:pt>
    <dgm:pt modelId="{9AF11585-7807-4070-8752-07DAA7F696C4}" type="pres">
      <dgm:prSet presAssocID="{6F8E9F7A-C21E-46B7-A4F0-ED49B014DDB8}" presName="connTx" presStyleLbl="parChTrans1D4" presStyleIdx="1" presStyleCnt="3"/>
      <dgm:spPr/>
    </dgm:pt>
    <dgm:pt modelId="{0A606A40-320A-4595-B97B-18DD7756F7D1}" type="pres">
      <dgm:prSet presAssocID="{CC14A868-370F-44D5-9D43-8C8D53EC4A15}" presName="root2" presStyleCnt="0"/>
      <dgm:spPr/>
    </dgm:pt>
    <dgm:pt modelId="{AC760001-660D-4C55-A2B3-4442FF539387}" type="pres">
      <dgm:prSet presAssocID="{CC14A868-370F-44D5-9D43-8C8D53EC4A15}" presName="LevelTwoTextNode" presStyleLbl="node4" presStyleIdx="1" presStyleCnt="3">
        <dgm:presLayoutVars>
          <dgm:chPref val="3"/>
        </dgm:presLayoutVars>
      </dgm:prSet>
      <dgm:spPr/>
    </dgm:pt>
    <dgm:pt modelId="{BB73D513-2D5F-4A23-99CD-CF929DC0A0AA}" type="pres">
      <dgm:prSet presAssocID="{CC14A868-370F-44D5-9D43-8C8D53EC4A15}" presName="level3hierChild" presStyleCnt="0"/>
      <dgm:spPr/>
    </dgm:pt>
    <dgm:pt modelId="{E21E26C7-233C-4EAE-860C-C67E0A439425}" type="pres">
      <dgm:prSet presAssocID="{D50CF6F1-D88C-42AD-A696-31A3EBAAF072}" presName="conn2-1" presStyleLbl="parChTrans1D4" presStyleIdx="2" presStyleCnt="3"/>
      <dgm:spPr/>
    </dgm:pt>
    <dgm:pt modelId="{2523FDDE-89A3-402E-8905-45E004182A5B}" type="pres">
      <dgm:prSet presAssocID="{D50CF6F1-D88C-42AD-A696-31A3EBAAF072}" presName="connTx" presStyleLbl="parChTrans1D4" presStyleIdx="2" presStyleCnt="3"/>
      <dgm:spPr/>
    </dgm:pt>
    <dgm:pt modelId="{AD9BA6AB-455A-4CE0-A10F-0C542AF315A1}" type="pres">
      <dgm:prSet presAssocID="{671BB83B-D754-43E3-AE02-E5DF73CD81BF}" presName="root2" presStyleCnt="0"/>
      <dgm:spPr/>
    </dgm:pt>
    <dgm:pt modelId="{B52AC1EF-0214-4E2A-9014-8CE16D9F8ABE}" type="pres">
      <dgm:prSet presAssocID="{671BB83B-D754-43E3-AE02-E5DF73CD81BF}" presName="LevelTwoTextNode" presStyleLbl="node4" presStyleIdx="2" presStyleCnt="3">
        <dgm:presLayoutVars>
          <dgm:chPref val="3"/>
        </dgm:presLayoutVars>
      </dgm:prSet>
      <dgm:spPr/>
    </dgm:pt>
    <dgm:pt modelId="{D002A081-A893-4F96-B776-C9EB6249958B}" type="pres">
      <dgm:prSet presAssocID="{671BB83B-D754-43E3-AE02-E5DF73CD81BF}" presName="level3hierChild" presStyleCnt="0"/>
      <dgm:spPr/>
    </dgm:pt>
    <dgm:pt modelId="{02A78CA2-20C6-4AF7-902F-4F104DDD7EFB}" type="pres">
      <dgm:prSet presAssocID="{DA034DE7-98CB-482A-B638-0BA04FE58200}" presName="conn2-1" presStyleLbl="parChTrans1D2" presStyleIdx="1" presStyleCnt="2"/>
      <dgm:spPr/>
    </dgm:pt>
    <dgm:pt modelId="{D54CE917-D3F9-4A03-A2A8-1F65BC666D92}" type="pres">
      <dgm:prSet presAssocID="{DA034DE7-98CB-482A-B638-0BA04FE58200}" presName="connTx" presStyleLbl="parChTrans1D2" presStyleIdx="1" presStyleCnt="2"/>
      <dgm:spPr/>
    </dgm:pt>
    <dgm:pt modelId="{EFF36A6F-8851-4E80-9813-D9280FEB36CE}" type="pres">
      <dgm:prSet presAssocID="{74D73371-5B68-4A57-BBB8-217741C5FC4F}" presName="root2" presStyleCnt="0"/>
      <dgm:spPr/>
    </dgm:pt>
    <dgm:pt modelId="{7D1C17CF-FCBA-4FD8-A59B-80234DDC6456}" type="pres">
      <dgm:prSet presAssocID="{74D73371-5B68-4A57-BBB8-217741C5FC4F}" presName="LevelTwoTextNode" presStyleLbl="node2" presStyleIdx="1" presStyleCnt="2">
        <dgm:presLayoutVars>
          <dgm:chPref val="3"/>
        </dgm:presLayoutVars>
      </dgm:prSet>
      <dgm:spPr/>
    </dgm:pt>
    <dgm:pt modelId="{2B0717E0-DC44-4184-B014-8481F6E944EA}" type="pres">
      <dgm:prSet presAssocID="{74D73371-5B68-4A57-BBB8-217741C5FC4F}" presName="level3hierChild" presStyleCnt="0"/>
      <dgm:spPr/>
    </dgm:pt>
  </dgm:ptLst>
  <dgm:cxnLst>
    <dgm:cxn modelId="{97AF6FD8-F5F5-4AD7-A7A8-7FEE7EF44F49}" type="presOf" srcId="{1EA9B030-592B-49D6-A7F9-805CE2D23335}" destId="{0D2BA40C-21B0-42DD-95AF-44584D5CE5BA}" srcOrd="0" destOrd="0" presId="urn:microsoft.com/office/officeart/2005/8/layout/hierarchy2"/>
    <dgm:cxn modelId="{E59BF503-772C-464E-B214-A5E7B56B76A1}" type="presOf" srcId="{A658C76E-7D1C-4018-AE21-141CC7E7AFBA}" destId="{E86903AE-4C55-42CC-A4EC-14E52E2BE02D}" srcOrd="1" destOrd="0" presId="urn:microsoft.com/office/officeart/2005/8/layout/hierarchy2"/>
    <dgm:cxn modelId="{8950D76E-5989-453B-B856-EDFDA269A496}" srcId="{002F088E-FCA0-4E67-BF54-3474BFE51B02}" destId="{F74F19FC-0135-452E-9525-8E24ACD810A3}" srcOrd="0" destOrd="0" parTransId="{EDF68118-2B57-45B9-85F5-5DCD913BC2FB}" sibTransId="{405DD886-8AE5-4536-9158-B4AF6F7C2532}"/>
    <dgm:cxn modelId="{4A705F5F-BB5B-4CFC-BEDB-1A3E0F3EA4CA}" type="presOf" srcId="{1EA9B030-592B-49D6-A7F9-805CE2D23335}" destId="{3E1C714F-F59F-4C88-94CD-14FEF67BBB96}" srcOrd="1" destOrd="0" presId="urn:microsoft.com/office/officeart/2005/8/layout/hierarchy2"/>
    <dgm:cxn modelId="{F107C40E-2EE6-4A4A-A3A5-F22163C01C49}" srcId="{F74F19FC-0135-452E-9525-8E24ACD810A3}" destId="{0BF87D6F-8D2C-4F27-B5CC-F6E06025B18A}" srcOrd="0" destOrd="0" parTransId="{B0ECF2A5-7902-4DB0-AF4D-4F195D707DB9}" sibTransId="{7B0ABC45-3D3F-4F6C-AE16-F836ECA76E03}"/>
    <dgm:cxn modelId="{4148E130-209E-4D70-B1C8-F76092C0AF8F}" srcId="{D77F4006-6D90-42A1-AFF9-995FF4D990C2}" destId="{0286B5B1-4DD6-4559-B912-0E292A8FB34B}" srcOrd="0" destOrd="0" parTransId="{03978C72-74D3-4507-B5A8-E35B6F7B4B24}" sibTransId="{79CFB705-8E0C-46FE-B662-F1918144D696}"/>
    <dgm:cxn modelId="{720CB920-57EA-4E81-A9D8-0188F255F758}" type="presOf" srcId="{F74F19FC-0135-452E-9525-8E24ACD810A3}" destId="{E4F871E7-9FC4-4977-965E-5B1E78067E89}" srcOrd="0" destOrd="0" presId="urn:microsoft.com/office/officeart/2005/8/layout/hierarchy2"/>
    <dgm:cxn modelId="{6C9EC77E-70B5-441C-A672-D17D6FA25539}" type="presOf" srcId="{B0ECF2A5-7902-4DB0-AF4D-4F195D707DB9}" destId="{55371264-E9F0-41E7-8A09-5961BB5BAF79}" srcOrd="0" destOrd="0" presId="urn:microsoft.com/office/officeart/2005/8/layout/hierarchy2"/>
    <dgm:cxn modelId="{A33A72FD-CD36-4200-9F7C-9D7134A6684E}" type="presOf" srcId="{B0ECF2A5-7902-4DB0-AF4D-4F195D707DB9}" destId="{17C96EC5-1B6F-438C-9196-9E585F36A3D9}" srcOrd="1" destOrd="0" presId="urn:microsoft.com/office/officeart/2005/8/layout/hierarchy2"/>
    <dgm:cxn modelId="{A6FC04FC-9F02-4B3F-9EFC-01B6A5668A09}" type="presOf" srcId="{74D73371-5B68-4A57-BBB8-217741C5FC4F}" destId="{7D1C17CF-FCBA-4FD8-A59B-80234DDC6456}" srcOrd="0" destOrd="0" presId="urn:microsoft.com/office/officeart/2005/8/layout/hierarchy2"/>
    <dgm:cxn modelId="{B95FCD8F-FCB8-4488-9F3F-1936D63A43C5}" type="presOf" srcId="{D50CF6F1-D88C-42AD-A696-31A3EBAAF072}" destId="{E21E26C7-233C-4EAE-860C-C67E0A439425}" srcOrd="0" destOrd="0" presId="urn:microsoft.com/office/officeart/2005/8/layout/hierarchy2"/>
    <dgm:cxn modelId="{AF4AD630-244A-46C7-8BB4-3F8026D78328}" type="presOf" srcId="{03978C72-74D3-4507-B5A8-E35B6F7B4B24}" destId="{EAE866A2-6D37-45C0-BE97-E36770A57855}" srcOrd="0" destOrd="0" presId="urn:microsoft.com/office/officeart/2005/8/layout/hierarchy2"/>
    <dgm:cxn modelId="{6FF5EC64-BD9A-4DD2-83CF-F451473C17CF}" type="presOf" srcId="{D50CF6F1-D88C-42AD-A696-31A3EBAAF072}" destId="{2523FDDE-89A3-402E-8905-45E004182A5B}" srcOrd="1" destOrd="0" presId="urn:microsoft.com/office/officeart/2005/8/layout/hierarchy2"/>
    <dgm:cxn modelId="{800E72E9-DB9E-41E2-BDEA-7459E166A8AE}" srcId="{D77F4006-6D90-42A1-AFF9-995FF4D990C2}" destId="{671BB83B-D754-43E3-AE02-E5DF73CD81BF}" srcOrd="2" destOrd="0" parTransId="{D50CF6F1-D88C-42AD-A696-31A3EBAAF072}" sibTransId="{6B5084C5-F257-4EF6-B25D-ED39D0F58538}"/>
    <dgm:cxn modelId="{42AC055E-7E94-4A46-9429-2BB3D9A7242F}" type="presOf" srcId="{A658C76E-7D1C-4018-AE21-141CC7E7AFBA}" destId="{795F4CD9-D4C8-4499-95D1-84E51243ED8F}" srcOrd="0" destOrd="0" presId="urn:microsoft.com/office/officeart/2005/8/layout/hierarchy2"/>
    <dgm:cxn modelId="{35C35AB3-54B1-4D94-A0BD-1D5DF7182F0A}" type="presOf" srcId="{DA034DE7-98CB-482A-B638-0BA04FE58200}" destId="{D54CE917-D3F9-4A03-A2A8-1F65BC666D92}" srcOrd="1" destOrd="0" presId="urn:microsoft.com/office/officeart/2005/8/layout/hierarchy2"/>
    <dgm:cxn modelId="{F3788688-8C89-4E7F-BE78-95FC10DC735B}" type="presOf" srcId="{0286B5B1-4DD6-4559-B912-0E292A8FB34B}" destId="{8F7CE878-C794-4EDB-872A-B7FBAA9C81B7}" srcOrd="0" destOrd="0" presId="urn:microsoft.com/office/officeart/2005/8/layout/hierarchy2"/>
    <dgm:cxn modelId="{60830CF6-953B-41B3-8867-2F713C0EE1C8}" type="presOf" srcId="{6F8E9F7A-C21E-46B7-A4F0-ED49B014DDB8}" destId="{14ED7E0E-624B-4A2F-A00D-946B5925E240}" srcOrd="0" destOrd="0" presId="urn:microsoft.com/office/officeart/2005/8/layout/hierarchy2"/>
    <dgm:cxn modelId="{0E40C703-9246-4B55-84EC-30EA1CDBE5FA}" type="presOf" srcId="{002F088E-FCA0-4E67-BF54-3474BFE51B02}" destId="{A533891F-8077-48F0-B69B-6C8743E6E282}" srcOrd="0" destOrd="0" presId="urn:microsoft.com/office/officeart/2005/8/layout/hierarchy2"/>
    <dgm:cxn modelId="{DFD37B99-62D6-47C6-A554-4CD5B24CDB9D}" type="presOf" srcId="{0BF87D6F-8D2C-4F27-B5CC-F6E06025B18A}" destId="{99F6195F-FD6A-43E5-B149-1443702E7DCD}" srcOrd="0" destOrd="0" presId="urn:microsoft.com/office/officeart/2005/8/layout/hierarchy2"/>
    <dgm:cxn modelId="{A80AE32B-BDD5-4A13-A0AB-E906922E2098}" srcId="{F74F19FC-0135-452E-9525-8E24ACD810A3}" destId="{74D73371-5B68-4A57-BBB8-217741C5FC4F}" srcOrd="1" destOrd="0" parTransId="{DA034DE7-98CB-482A-B638-0BA04FE58200}" sibTransId="{2DD55245-4F4F-4E68-A4A5-2EE5294D0325}"/>
    <dgm:cxn modelId="{D264CF2C-09C4-4560-B4E4-FC6F6784D408}" srcId="{0BF87D6F-8D2C-4F27-B5CC-F6E06025B18A}" destId="{7253336F-8DB5-4E5B-90AE-0A6830B94113}" srcOrd="0" destOrd="0" parTransId="{1EA9B030-592B-49D6-A7F9-805CE2D23335}" sibTransId="{FA253700-ACED-47A3-B3E0-95AB95A292FA}"/>
    <dgm:cxn modelId="{9F25A8B6-CB70-44EA-9E5F-B3E4F6788CF2}" type="presOf" srcId="{671BB83B-D754-43E3-AE02-E5DF73CD81BF}" destId="{B52AC1EF-0214-4E2A-9014-8CE16D9F8ABE}" srcOrd="0" destOrd="0" presId="urn:microsoft.com/office/officeart/2005/8/layout/hierarchy2"/>
    <dgm:cxn modelId="{FD1033B5-BFB8-40E0-87C3-029E25E6493F}" srcId="{0BF87D6F-8D2C-4F27-B5CC-F6E06025B18A}" destId="{D77F4006-6D90-42A1-AFF9-995FF4D990C2}" srcOrd="1" destOrd="0" parTransId="{A658C76E-7D1C-4018-AE21-141CC7E7AFBA}" sibTransId="{FC8CA111-2E77-43A2-B372-57D2E74E63DF}"/>
    <dgm:cxn modelId="{F07E242C-8DB9-41D0-A464-7D3BA634E12A}" type="presOf" srcId="{D77F4006-6D90-42A1-AFF9-995FF4D990C2}" destId="{15E61FC5-18DB-433B-9FB7-528B572BF5F7}" srcOrd="0" destOrd="0" presId="urn:microsoft.com/office/officeart/2005/8/layout/hierarchy2"/>
    <dgm:cxn modelId="{AB60F5C2-5457-43DF-ABF2-44F74ADD3EDF}" type="presOf" srcId="{6F8E9F7A-C21E-46B7-A4F0-ED49B014DDB8}" destId="{9AF11585-7807-4070-8752-07DAA7F696C4}" srcOrd="1" destOrd="0" presId="urn:microsoft.com/office/officeart/2005/8/layout/hierarchy2"/>
    <dgm:cxn modelId="{47415A2D-87A8-43FE-BB41-81143E6ED412}" type="presOf" srcId="{7253336F-8DB5-4E5B-90AE-0A6830B94113}" destId="{CBFCEA1F-5BA4-4981-9A6C-6CE9269071B8}" srcOrd="0" destOrd="0" presId="urn:microsoft.com/office/officeart/2005/8/layout/hierarchy2"/>
    <dgm:cxn modelId="{FB2E33D7-1668-4852-9B37-477047BDB9E2}" type="presOf" srcId="{DA034DE7-98CB-482A-B638-0BA04FE58200}" destId="{02A78CA2-20C6-4AF7-902F-4F104DDD7EFB}" srcOrd="0" destOrd="0" presId="urn:microsoft.com/office/officeart/2005/8/layout/hierarchy2"/>
    <dgm:cxn modelId="{C52E9083-D923-4666-AF85-F2825DC47776}" type="presOf" srcId="{CC14A868-370F-44D5-9D43-8C8D53EC4A15}" destId="{AC760001-660D-4C55-A2B3-4442FF539387}" srcOrd="0" destOrd="0" presId="urn:microsoft.com/office/officeart/2005/8/layout/hierarchy2"/>
    <dgm:cxn modelId="{D29D7D4C-F420-4D32-9851-3554BC899711}" type="presOf" srcId="{03978C72-74D3-4507-B5A8-E35B6F7B4B24}" destId="{257C391E-9B43-4857-8B84-604841D7B12C}" srcOrd="1" destOrd="0" presId="urn:microsoft.com/office/officeart/2005/8/layout/hierarchy2"/>
    <dgm:cxn modelId="{D8C5144E-8D8F-4E55-A015-EC277DC63099}" srcId="{D77F4006-6D90-42A1-AFF9-995FF4D990C2}" destId="{CC14A868-370F-44D5-9D43-8C8D53EC4A15}" srcOrd="1" destOrd="0" parTransId="{6F8E9F7A-C21E-46B7-A4F0-ED49B014DDB8}" sibTransId="{3E0FED80-8D32-47BA-9C2D-FE35FE719B13}"/>
    <dgm:cxn modelId="{99A1AFB1-A192-4C3F-95F5-FE4793CF378B}" type="presParOf" srcId="{A533891F-8077-48F0-B69B-6C8743E6E282}" destId="{AC9BD68D-BE84-4DBD-A47B-AFB208757275}" srcOrd="0" destOrd="0" presId="urn:microsoft.com/office/officeart/2005/8/layout/hierarchy2"/>
    <dgm:cxn modelId="{F3C38D06-3631-49E2-89FE-121C329093A5}" type="presParOf" srcId="{AC9BD68D-BE84-4DBD-A47B-AFB208757275}" destId="{E4F871E7-9FC4-4977-965E-5B1E78067E89}" srcOrd="0" destOrd="0" presId="urn:microsoft.com/office/officeart/2005/8/layout/hierarchy2"/>
    <dgm:cxn modelId="{957A99DF-5887-4A7B-B428-41BF207EBA27}" type="presParOf" srcId="{AC9BD68D-BE84-4DBD-A47B-AFB208757275}" destId="{1B26D426-AA4D-4232-9C84-4D27700D068B}" srcOrd="1" destOrd="0" presId="urn:microsoft.com/office/officeart/2005/8/layout/hierarchy2"/>
    <dgm:cxn modelId="{0597D13E-9804-4E27-814E-AFC74BCDB166}" type="presParOf" srcId="{1B26D426-AA4D-4232-9C84-4D27700D068B}" destId="{55371264-E9F0-41E7-8A09-5961BB5BAF79}" srcOrd="0" destOrd="0" presId="urn:microsoft.com/office/officeart/2005/8/layout/hierarchy2"/>
    <dgm:cxn modelId="{D3C47C28-E2A1-4B7F-AF9F-BB6F2A9C11F4}" type="presParOf" srcId="{55371264-E9F0-41E7-8A09-5961BB5BAF79}" destId="{17C96EC5-1B6F-438C-9196-9E585F36A3D9}" srcOrd="0" destOrd="0" presId="urn:microsoft.com/office/officeart/2005/8/layout/hierarchy2"/>
    <dgm:cxn modelId="{8DC70F77-F61C-4AC7-97D7-EFAB96BBA649}" type="presParOf" srcId="{1B26D426-AA4D-4232-9C84-4D27700D068B}" destId="{44B20871-BF25-403C-91DE-CF461D55B739}" srcOrd="1" destOrd="0" presId="urn:microsoft.com/office/officeart/2005/8/layout/hierarchy2"/>
    <dgm:cxn modelId="{FC0D7335-2507-479C-8F1A-02DE98CC937F}" type="presParOf" srcId="{44B20871-BF25-403C-91DE-CF461D55B739}" destId="{99F6195F-FD6A-43E5-B149-1443702E7DCD}" srcOrd="0" destOrd="0" presId="urn:microsoft.com/office/officeart/2005/8/layout/hierarchy2"/>
    <dgm:cxn modelId="{E15957CD-0F6A-44CD-B805-036951C12141}" type="presParOf" srcId="{44B20871-BF25-403C-91DE-CF461D55B739}" destId="{25F16CA4-5619-4A03-8995-2BF2763B50A0}" srcOrd="1" destOrd="0" presId="urn:microsoft.com/office/officeart/2005/8/layout/hierarchy2"/>
    <dgm:cxn modelId="{B952557F-1320-465F-842F-9F6D7A9175AB}" type="presParOf" srcId="{25F16CA4-5619-4A03-8995-2BF2763B50A0}" destId="{0D2BA40C-21B0-42DD-95AF-44584D5CE5BA}" srcOrd="0" destOrd="0" presId="urn:microsoft.com/office/officeart/2005/8/layout/hierarchy2"/>
    <dgm:cxn modelId="{EA41BDB8-6F9C-41E7-987B-FB801D939D18}" type="presParOf" srcId="{0D2BA40C-21B0-42DD-95AF-44584D5CE5BA}" destId="{3E1C714F-F59F-4C88-94CD-14FEF67BBB96}" srcOrd="0" destOrd="0" presId="urn:microsoft.com/office/officeart/2005/8/layout/hierarchy2"/>
    <dgm:cxn modelId="{5430C53D-C4B6-42BF-B073-DF69A46B4083}" type="presParOf" srcId="{25F16CA4-5619-4A03-8995-2BF2763B50A0}" destId="{139C2272-53F4-4719-8B40-CADAE1DE68EF}" srcOrd="1" destOrd="0" presId="urn:microsoft.com/office/officeart/2005/8/layout/hierarchy2"/>
    <dgm:cxn modelId="{315FCE77-6314-4E5B-A6C8-3936052E73B3}" type="presParOf" srcId="{139C2272-53F4-4719-8B40-CADAE1DE68EF}" destId="{CBFCEA1F-5BA4-4981-9A6C-6CE9269071B8}" srcOrd="0" destOrd="0" presId="urn:microsoft.com/office/officeart/2005/8/layout/hierarchy2"/>
    <dgm:cxn modelId="{F801B5F2-0119-4087-BC58-312C1D46ED67}" type="presParOf" srcId="{139C2272-53F4-4719-8B40-CADAE1DE68EF}" destId="{A5DB4219-A97D-498A-931F-956B80E1393C}" srcOrd="1" destOrd="0" presId="urn:microsoft.com/office/officeart/2005/8/layout/hierarchy2"/>
    <dgm:cxn modelId="{336BA60C-6C25-4B9E-A684-BDEE9F84E0FD}" type="presParOf" srcId="{25F16CA4-5619-4A03-8995-2BF2763B50A0}" destId="{795F4CD9-D4C8-4499-95D1-84E51243ED8F}" srcOrd="2" destOrd="0" presId="urn:microsoft.com/office/officeart/2005/8/layout/hierarchy2"/>
    <dgm:cxn modelId="{580A3077-8165-48E7-92D8-CC1694AA5CC3}" type="presParOf" srcId="{795F4CD9-D4C8-4499-95D1-84E51243ED8F}" destId="{E86903AE-4C55-42CC-A4EC-14E52E2BE02D}" srcOrd="0" destOrd="0" presId="urn:microsoft.com/office/officeart/2005/8/layout/hierarchy2"/>
    <dgm:cxn modelId="{CA70A720-4755-404F-AB26-DC3B5D562CDA}" type="presParOf" srcId="{25F16CA4-5619-4A03-8995-2BF2763B50A0}" destId="{E83ABE5D-560E-4BA3-AF37-B3AAB9772C48}" srcOrd="3" destOrd="0" presId="urn:microsoft.com/office/officeart/2005/8/layout/hierarchy2"/>
    <dgm:cxn modelId="{CE76E5E4-A981-4EBA-B472-CC27399831A4}" type="presParOf" srcId="{E83ABE5D-560E-4BA3-AF37-B3AAB9772C48}" destId="{15E61FC5-18DB-433B-9FB7-528B572BF5F7}" srcOrd="0" destOrd="0" presId="urn:microsoft.com/office/officeart/2005/8/layout/hierarchy2"/>
    <dgm:cxn modelId="{ED7093BA-C008-4A2E-9B7D-B07D7AA0C0EE}" type="presParOf" srcId="{E83ABE5D-560E-4BA3-AF37-B3AAB9772C48}" destId="{EED6AB03-ED12-4414-A156-9914AEB82C13}" srcOrd="1" destOrd="0" presId="urn:microsoft.com/office/officeart/2005/8/layout/hierarchy2"/>
    <dgm:cxn modelId="{EA33DC79-8479-4269-8EA7-EEB99A07F84F}" type="presParOf" srcId="{EED6AB03-ED12-4414-A156-9914AEB82C13}" destId="{EAE866A2-6D37-45C0-BE97-E36770A57855}" srcOrd="0" destOrd="0" presId="urn:microsoft.com/office/officeart/2005/8/layout/hierarchy2"/>
    <dgm:cxn modelId="{24914319-341D-42A0-A74D-926CA05A53E5}" type="presParOf" srcId="{EAE866A2-6D37-45C0-BE97-E36770A57855}" destId="{257C391E-9B43-4857-8B84-604841D7B12C}" srcOrd="0" destOrd="0" presId="urn:microsoft.com/office/officeart/2005/8/layout/hierarchy2"/>
    <dgm:cxn modelId="{3068EC9C-72BF-40B6-AB96-4CA921366C35}" type="presParOf" srcId="{EED6AB03-ED12-4414-A156-9914AEB82C13}" destId="{55E7DEF7-7C92-48A8-B0EC-BF6CEBE294E3}" srcOrd="1" destOrd="0" presId="urn:microsoft.com/office/officeart/2005/8/layout/hierarchy2"/>
    <dgm:cxn modelId="{0ADB2B19-3EF9-47AD-B6CF-3B7FBD59239A}" type="presParOf" srcId="{55E7DEF7-7C92-48A8-B0EC-BF6CEBE294E3}" destId="{8F7CE878-C794-4EDB-872A-B7FBAA9C81B7}" srcOrd="0" destOrd="0" presId="urn:microsoft.com/office/officeart/2005/8/layout/hierarchy2"/>
    <dgm:cxn modelId="{1D300DA5-F1D7-4131-9C31-78A73F749DCE}" type="presParOf" srcId="{55E7DEF7-7C92-48A8-B0EC-BF6CEBE294E3}" destId="{BA9AF60C-3B68-4A23-8574-FDE308D4E1A3}" srcOrd="1" destOrd="0" presId="urn:microsoft.com/office/officeart/2005/8/layout/hierarchy2"/>
    <dgm:cxn modelId="{68986864-D38E-4745-8D14-F67138407C76}" type="presParOf" srcId="{EED6AB03-ED12-4414-A156-9914AEB82C13}" destId="{14ED7E0E-624B-4A2F-A00D-946B5925E240}" srcOrd="2" destOrd="0" presId="urn:microsoft.com/office/officeart/2005/8/layout/hierarchy2"/>
    <dgm:cxn modelId="{C6B9C117-134D-46BD-8ECF-CAB4CABA488D}" type="presParOf" srcId="{14ED7E0E-624B-4A2F-A00D-946B5925E240}" destId="{9AF11585-7807-4070-8752-07DAA7F696C4}" srcOrd="0" destOrd="0" presId="urn:microsoft.com/office/officeart/2005/8/layout/hierarchy2"/>
    <dgm:cxn modelId="{6E154E3C-B3DC-431B-AD72-85C6DA722C1D}" type="presParOf" srcId="{EED6AB03-ED12-4414-A156-9914AEB82C13}" destId="{0A606A40-320A-4595-B97B-18DD7756F7D1}" srcOrd="3" destOrd="0" presId="urn:microsoft.com/office/officeart/2005/8/layout/hierarchy2"/>
    <dgm:cxn modelId="{14CFF3AE-7213-4BBE-AEB3-434F7561AF97}" type="presParOf" srcId="{0A606A40-320A-4595-B97B-18DD7756F7D1}" destId="{AC760001-660D-4C55-A2B3-4442FF539387}" srcOrd="0" destOrd="0" presId="urn:microsoft.com/office/officeart/2005/8/layout/hierarchy2"/>
    <dgm:cxn modelId="{7E2378BB-4B98-42DC-AD8F-24EFBB61E9C0}" type="presParOf" srcId="{0A606A40-320A-4595-B97B-18DD7756F7D1}" destId="{BB73D513-2D5F-4A23-99CD-CF929DC0A0AA}" srcOrd="1" destOrd="0" presId="urn:microsoft.com/office/officeart/2005/8/layout/hierarchy2"/>
    <dgm:cxn modelId="{919D8C79-9CD1-4980-9E32-0B79581B10C0}" type="presParOf" srcId="{EED6AB03-ED12-4414-A156-9914AEB82C13}" destId="{E21E26C7-233C-4EAE-860C-C67E0A439425}" srcOrd="4" destOrd="0" presId="urn:microsoft.com/office/officeart/2005/8/layout/hierarchy2"/>
    <dgm:cxn modelId="{D20201E5-6154-4C92-A77C-378346236835}" type="presParOf" srcId="{E21E26C7-233C-4EAE-860C-C67E0A439425}" destId="{2523FDDE-89A3-402E-8905-45E004182A5B}" srcOrd="0" destOrd="0" presId="urn:microsoft.com/office/officeart/2005/8/layout/hierarchy2"/>
    <dgm:cxn modelId="{54A11910-09DF-422A-8E71-620E0F3944B6}" type="presParOf" srcId="{EED6AB03-ED12-4414-A156-9914AEB82C13}" destId="{AD9BA6AB-455A-4CE0-A10F-0C542AF315A1}" srcOrd="5" destOrd="0" presId="urn:microsoft.com/office/officeart/2005/8/layout/hierarchy2"/>
    <dgm:cxn modelId="{D01DE5CC-F208-4E5E-A6CE-2A51B685ED05}" type="presParOf" srcId="{AD9BA6AB-455A-4CE0-A10F-0C542AF315A1}" destId="{B52AC1EF-0214-4E2A-9014-8CE16D9F8ABE}" srcOrd="0" destOrd="0" presId="urn:microsoft.com/office/officeart/2005/8/layout/hierarchy2"/>
    <dgm:cxn modelId="{673E6510-5BD7-4098-B63F-AC477B6315D3}" type="presParOf" srcId="{AD9BA6AB-455A-4CE0-A10F-0C542AF315A1}" destId="{D002A081-A893-4F96-B776-C9EB6249958B}" srcOrd="1" destOrd="0" presId="urn:microsoft.com/office/officeart/2005/8/layout/hierarchy2"/>
    <dgm:cxn modelId="{F67690D9-0B38-497C-AD73-C6D17E4755AA}" type="presParOf" srcId="{1B26D426-AA4D-4232-9C84-4D27700D068B}" destId="{02A78CA2-20C6-4AF7-902F-4F104DDD7EFB}" srcOrd="2" destOrd="0" presId="urn:microsoft.com/office/officeart/2005/8/layout/hierarchy2"/>
    <dgm:cxn modelId="{F4267A1E-6382-427E-88A1-7B8ADDCC3F2D}" type="presParOf" srcId="{02A78CA2-20C6-4AF7-902F-4F104DDD7EFB}" destId="{D54CE917-D3F9-4A03-A2A8-1F65BC666D92}" srcOrd="0" destOrd="0" presId="urn:microsoft.com/office/officeart/2005/8/layout/hierarchy2"/>
    <dgm:cxn modelId="{0A6A2005-35EC-45D5-B682-263F3FABE0D9}" type="presParOf" srcId="{1B26D426-AA4D-4232-9C84-4D27700D068B}" destId="{EFF36A6F-8851-4E80-9813-D9280FEB36CE}" srcOrd="3" destOrd="0" presId="urn:microsoft.com/office/officeart/2005/8/layout/hierarchy2"/>
    <dgm:cxn modelId="{DFEF1A8E-51B9-4F98-952B-16EE26398FA4}" type="presParOf" srcId="{EFF36A6F-8851-4E80-9813-D9280FEB36CE}" destId="{7D1C17CF-FCBA-4FD8-A59B-80234DDC6456}" srcOrd="0" destOrd="0" presId="urn:microsoft.com/office/officeart/2005/8/layout/hierarchy2"/>
    <dgm:cxn modelId="{0B27113C-DED2-4DED-A47B-7E1DB5D97218}" type="presParOf" srcId="{EFF36A6F-8851-4E80-9813-D9280FEB36CE}" destId="{2B0717E0-DC44-4184-B014-8481F6E944E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C029A3-82CE-41B9-80BE-8CFB2B0F6D18}">
      <dsp:nvSpPr>
        <dsp:cNvPr id="0" name=""/>
        <dsp:cNvSpPr/>
      </dsp:nvSpPr>
      <dsp:spPr>
        <a:xfrm>
          <a:off x="2612249" y="2612249"/>
          <a:ext cx="1519200" cy="1519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Методы  общие психологи и физиологии</a:t>
          </a: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sp:txBody>
      <dsp:txXfrm>
        <a:off x="2612249" y="2612249"/>
        <a:ext cx="1519200" cy="1519200"/>
      </dsp:txXfrm>
    </dsp:sp>
    <dsp:sp modelId="{0C468439-CDB0-46B9-86AE-D67343A4FD92}">
      <dsp:nvSpPr>
        <dsp:cNvPr id="0" name=""/>
        <dsp:cNvSpPr/>
      </dsp:nvSpPr>
      <dsp:spPr>
        <a:xfrm rot="16200000">
          <a:off x="2839263" y="2059388"/>
          <a:ext cx="106517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1065173" y="2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6200000">
        <a:off x="3345220" y="2053033"/>
        <a:ext cx="53258" cy="53258"/>
      </dsp:txXfrm>
    </dsp:sp>
    <dsp:sp modelId="{FBD92F6C-D78B-41E1-84CF-F63DC6B3C8AE}">
      <dsp:nvSpPr>
        <dsp:cNvPr id="0" name=""/>
        <dsp:cNvSpPr/>
      </dsp:nvSpPr>
      <dsp:spPr>
        <a:xfrm>
          <a:off x="2612249" y="27876"/>
          <a:ext cx="1519200" cy="1519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МРТ (ЯМР)</a:t>
          </a: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Возд.радиочастот.волн</a:t>
          </a: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Рез-рентгенограмма</a:t>
          </a: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sp:txBody>
      <dsp:txXfrm>
        <a:off x="2612249" y="27876"/>
        <a:ext cx="1519200" cy="1519200"/>
      </dsp:txXfrm>
    </dsp:sp>
    <dsp:sp modelId="{61481C2A-5E51-4090-9AA5-A3DBF944B6C2}">
      <dsp:nvSpPr>
        <dsp:cNvPr id="0" name=""/>
        <dsp:cNvSpPr/>
      </dsp:nvSpPr>
      <dsp:spPr>
        <a:xfrm rot="18900000">
          <a:off x="3752977" y="2437860"/>
          <a:ext cx="106517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1065173" y="2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8900000">
        <a:off x="4258934" y="2431506"/>
        <a:ext cx="53258" cy="53258"/>
      </dsp:txXfrm>
    </dsp:sp>
    <dsp:sp modelId="{2BC96D1C-2260-4EBD-A5B7-83A284A33775}">
      <dsp:nvSpPr>
        <dsp:cNvPr id="0" name=""/>
        <dsp:cNvSpPr/>
      </dsp:nvSpPr>
      <dsp:spPr>
        <a:xfrm>
          <a:off x="4439678" y="784821"/>
          <a:ext cx="1519200" cy="1519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МЭГ</a:t>
          </a: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Рег</a:t>
          </a:r>
          <a:r>
            <a:rPr kumimoji="0" lang="ru-RU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. магнитные импульсы</a:t>
          </a: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sp:txBody>
      <dsp:txXfrm>
        <a:off x="4439678" y="784821"/>
        <a:ext cx="1519200" cy="1519200"/>
      </dsp:txXfrm>
    </dsp:sp>
    <dsp:sp modelId="{B1633E4A-E60A-48D3-A480-3308EBB5863A}">
      <dsp:nvSpPr>
        <dsp:cNvPr id="0" name=""/>
        <dsp:cNvSpPr/>
      </dsp:nvSpPr>
      <dsp:spPr>
        <a:xfrm>
          <a:off x="4131450" y="3351575"/>
          <a:ext cx="106517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1065173" y="2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637407" y="3345220"/>
        <a:ext cx="53258" cy="53258"/>
      </dsp:txXfrm>
    </dsp:sp>
    <dsp:sp modelId="{978FFB8D-418E-4240-9F5A-7C8E34DCB67D}">
      <dsp:nvSpPr>
        <dsp:cNvPr id="0" name=""/>
        <dsp:cNvSpPr/>
      </dsp:nvSpPr>
      <dsp:spPr>
        <a:xfrm>
          <a:off x="5196623" y="2612249"/>
          <a:ext cx="1519200" cy="1519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ЭЭГ</a:t>
          </a: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Рег</a:t>
          </a:r>
          <a:r>
            <a:rPr kumimoji="0" lang="ru-RU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. волны </a:t>
          </a:r>
          <a:r>
            <a:rPr kumimoji="0" lang="ru-RU" sz="1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эл</a:t>
          </a:r>
          <a:r>
            <a:rPr kumimoji="0" lang="ru-RU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. акт. мозга</a:t>
          </a: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sp:txBody>
      <dsp:txXfrm>
        <a:off x="5196623" y="2612249"/>
        <a:ext cx="1519200" cy="1519200"/>
      </dsp:txXfrm>
    </dsp:sp>
    <dsp:sp modelId="{B2A5A9C3-03D8-40A7-B038-04227AE6B4FF}">
      <dsp:nvSpPr>
        <dsp:cNvPr id="0" name=""/>
        <dsp:cNvSpPr/>
      </dsp:nvSpPr>
      <dsp:spPr>
        <a:xfrm rot="2700000">
          <a:off x="3752977" y="4265289"/>
          <a:ext cx="106517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1065173" y="2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2700000">
        <a:off x="4258934" y="4258934"/>
        <a:ext cx="53258" cy="53258"/>
      </dsp:txXfrm>
    </dsp:sp>
    <dsp:sp modelId="{04ED192A-6352-4D9E-A892-366379149802}">
      <dsp:nvSpPr>
        <dsp:cNvPr id="0" name=""/>
        <dsp:cNvSpPr/>
      </dsp:nvSpPr>
      <dsp:spPr>
        <a:xfrm>
          <a:off x="4439678" y="4439678"/>
          <a:ext cx="1519200" cy="1519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Ближняя инфракрасная спектроскопия</a:t>
          </a:r>
          <a:endParaRPr kumimoji="0" lang="ru-RU" sz="9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Измерение </a:t>
          </a:r>
          <a:r>
            <a:rPr kumimoji="0" lang="ru-RU" sz="9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колич.топлива</a:t>
          </a:r>
          <a:r>
            <a:rPr kumimoji="0" lang="ru-RU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, сжигаемого в  </a:t>
          </a:r>
          <a:r>
            <a:rPr kumimoji="0" lang="ru-RU" sz="9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ед</a:t>
          </a:r>
          <a:r>
            <a:rPr kumimoji="0" lang="ru-RU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 </a:t>
          </a:r>
          <a:r>
            <a:rPr kumimoji="0" lang="ru-RU" sz="9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времениотражание</a:t>
          </a:r>
          <a:r>
            <a:rPr kumimoji="0" lang="ru-RU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 </a:t>
          </a:r>
          <a:r>
            <a:rPr kumimoji="0" lang="ru-RU" sz="9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инфракрас.лучей</a:t>
          </a:r>
          <a:r>
            <a:rPr kumimoji="0" lang="ru-RU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 участками </a:t>
          </a:r>
          <a:r>
            <a:rPr kumimoji="0" lang="ru-RU" sz="9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мозгаед.времени</a:t>
          </a:r>
          <a:r>
            <a:rPr kumimoji="0" lang="ru-RU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,</a:t>
          </a:r>
          <a:endParaRPr kumimoji="0" lang="ru-RU" sz="9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sp:txBody>
      <dsp:txXfrm>
        <a:off x="4439678" y="4439678"/>
        <a:ext cx="1519200" cy="1519200"/>
      </dsp:txXfrm>
    </dsp:sp>
    <dsp:sp modelId="{0EAB8CB8-BAA1-4602-A131-C9B06173F9DA}">
      <dsp:nvSpPr>
        <dsp:cNvPr id="0" name=""/>
        <dsp:cNvSpPr/>
      </dsp:nvSpPr>
      <dsp:spPr>
        <a:xfrm rot="5400000">
          <a:off x="2839263" y="4643761"/>
          <a:ext cx="106517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1065173" y="2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5400000">
        <a:off x="3345220" y="4637407"/>
        <a:ext cx="53258" cy="53258"/>
      </dsp:txXfrm>
    </dsp:sp>
    <dsp:sp modelId="{7DA96343-CA87-4726-B4BE-F6BABC7208AC}">
      <dsp:nvSpPr>
        <dsp:cNvPr id="0" name=""/>
        <dsp:cNvSpPr/>
      </dsp:nvSpPr>
      <dsp:spPr>
        <a:xfrm>
          <a:off x="2612249" y="5196623"/>
          <a:ext cx="1519200" cy="1519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Позитронно-эмиссионная</a:t>
          </a:r>
          <a:r>
            <a:rPr kumimoji="0" lang="ru-RU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 томография</a:t>
          </a: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Радиоактивный маркер.</a:t>
          </a: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sp:txBody>
      <dsp:txXfrm>
        <a:off x="2612249" y="5196623"/>
        <a:ext cx="1519200" cy="1519200"/>
      </dsp:txXfrm>
    </dsp:sp>
    <dsp:sp modelId="{27FBF8FA-3A43-4EEB-83B6-37B023585476}">
      <dsp:nvSpPr>
        <dsp:cNvPr id="0" name=""/>
        <dsp:cNvSpPr/>
      </dsp:nvSpPr>
      <dsp:spPr>
        <a:xfrm rot="8100000">
          <a:off x="1925549" y="4265289"/>
          <a:ext cx="106517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1065173" y="2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8100000">
        <a:off x="2431506" y="4258934"/>
        <a:ext cx="53258" cy="53258"/>
      </dsp:txXfrm>
    </dsp:sp>
    <dsp:sp modelId="{C60B572C-227D-46D1-964F-FCA1D0974E52}">
      <dsp:nvSpPr>
        <dsp:cNvPr id="0" name=""/>
        <dsp:cNvSpPr/>
      </dsp:nvSpPr>
      <dsp:spPr>
        <a:xfrm>
          <a:off x="784821" y="4439678"/>
          <a:ext cx="1519200" cy="1519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Исследование процессов в организме животных</a:t>
          </a: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sp:txBody>
      <dsp:txXfrm>
        <a:off x="784821" y="4439678"/>
        <a:ext cx="1519200" cy="1519200"/>
      </dsp:txXfrm>
    </dsp:sp>
    <dsp:sp modelId="{446D6909-1E77-4033-B445-EC4CE230CB5A}">
      <dsp:nvSpPr>
        <dsp:cNvPr id="0" name=""/>
        <dsp:cNvSpPr/>
      </dsp:nvSpPr>
      <dsp:spPr>
        <a:xfrm rot="10800000">
          <a:off x="1547076" y="3351575"/>
          <a:ext cx="106517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1065173" y="2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2053033" y="3345220"/>
        <a:ext cx="53258" cy="53258"/>
      </dsp:txXfrm>
    </dsp:sp>
    <dsp:sp modelId="{7D8E38C3-10EA-424C-82A5-ACF3C44BB952}">
      <dsp:nvSpPr>
        <dsp:cNvPr id="0" name=""/>
        <dsp:cNvSpPr/>
      </dsp:nvSpPr>
      <dsp:spPr>
        <a:xfrm>
          <a:off x="27876" y="2612249"/>
          <a:ext cx="1519200" cy="1519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ФМРТ, исследуется участок</a:t>
          </a:r>
          <a:endParaRPr kumimoji="0" lang="ru-RU" sz="1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Строение дополнено картиной участков активности</a:t>
          </a:r>
          <a:endParaRPr kumimoji="0" lang="ru-RU" sz="1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глюкозы, О</a:t>
          </a:r>
          <a:r>
            <a:rPr kumimoji="0" lang="ru-RU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2</a:t>
          </a: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4р/сек</a:t>
          </a:r>
          <a:endParaRPr kumimoji="0" lang="ru-RU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sp:txBody>
      <dsp:txXfrm>
        <a:off x="27876" y="2612249"/>
        <a:ext cx="1519200" cy="1519200"/>
      </dsp:txXfrm>
    </dsp:sp>
    <dsp:sp modelId="{3A8ED031-F1A7-43F5-B416-16BCE448CC18}">
      <dsp:nvSpPr>
        <dsp:cNvPr id="0" name=""/>
        <dsp:cNvSpPr/>
      </dsp:nvSpPr>
      <dsp:spPr>
        <a:xfrm rot="13500000">
          <a:off x="1925549" y="2437860"/>
          <a:ext cx="106517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1065173" y="2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3500000">
        <a:off x="2431506" y="2431506"/>
        <a:ext cx="53258" cy="53258"/>
      </dsp:txXfrm>
    </dsp:sp>
    <dsp:sp modelId="{544EC55E-43C9-476A-B8EB-32EFE8C757DD}">
      <dsp:nvSpPr>
        <dsp:cNvPr id="0" name=""/>
        <dsp:cNvSpPr/>
      </dsp:nvSpPr>
      <dsp:spPr>
        <a:xfrm>
          <a:off x="784821" y="784821"/>
          <a:ext cx="1519200" cy="1519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Диффузионная тензорная визуализация</a:t>
          </a:r>
          <a:endParaRPr kumimoji="0" lang="ru-RU" sz="1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Изм.интенс.диффузии</a:t>
          </a:r>
          <a:r>
            <a:rPr kumimoji="0" lang="ru-RU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rPr>
            <a:t> воды в волокнистых тканях</a:t>
          </a:r>
          <a:endParaRPr kumimoji="0" lang="ru-RU" sz="1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sp:txBody>
      <dsp:txXfrm>
        <a:off x="784821" y="784821"/>
        <a:ext cx="1519200" cy="15192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552B82-146A-4D0D-B58F-71FD1C611F72}">
      <dsp:nvSpPr>
        <dsp:cNvPr id="0" name=""/>
        <dsp:cNvSpPr/>
      </dsp:nvSpPr>
      <dsp:spPr>
        <a:xfrm>
          <a:off x="990366" y="2272352"/>
          <a:ext cx="1316853" cy="658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Центральная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Нервная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система</a:t>
          </a:r>
        </a:p>
      </dsp:txBody>
      <dsp:txXfrm>
        <a:off x="990366" y="2272352"/>
        <a:ext cx="1316853" cy="658426"/>
      </dsp:txXfrm>
    </dsp:sp>
    <dsp:sp modelId="{4763F730-A1D1-4DFE-87FB-D0AFBA8C21A1}">
      <dsp:nvSpPr>
        <dsp:cNvPr id="0" name=""/>
        <dsp:cNvSpPr/>
      </dsp:nvSpPr>
      <dsp:spPr>
        <a:xfrm rot="17132988">
          <a:off x="1588142" y="1642794"/>
          <a:ext cx="1964896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1964896" y="12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7132988">
        <a:off x="2521468" y="1605954"/>
        <a:ext cx="98244" cy="98244"/>
      </dsp:txXfrm>
    </dsp:sp>
    <dsp:sp modelId="{CC5FECCE-B270-48C8-8AF8-8CDA4437EF25}">
      <dsp:nvSpPr>
        <dsp:cNvPr id="0" name=""/>
        <dsp:cNvSpPr/>
      </dsp:nvSpPr>
      <dsp:spPr>
        <a:xfrm>
          <a:off x="2833961" y="379375"/>
          <a:ext cx="1316853" cy="658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Конечный мозг</a:t>
          </a:r>
          <a:endParaRPr lang="ru-RU" sz="1100" kern="1200" dirty="0"/>
        </a:p>
      </dsp:txBody>
      <dsp:txXfrm>
        <a:off x="2833961" y="379375"/>
        <a:ext cx="1316853" cy="658426"/>
      </dsp:txXfrm>
    </dsp:sp>
    <dsp:sp modelId="{BB275654-3B53-403B-BD94-70CB2AA693D1}">
      <dsp:nvSpPr>
        <dsp:cNvPr id="0" name=""/>
        <dsp:cNvSpPr/>
      </dsp:nvSpPr>
      <dsp:spPr>
        <a:xfrm rot="17692822">
          <a:off x="1944598" y="2021389"/>
          <a:ext cx="1251984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1251984" y="12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7692822">
        <a:off x="2539291" y="2002373"/>
        <a:ext cx="62599" cy="62599"/>
      </dsp:txXfrm>
    </dsp:sp>
    <dsp:sp modelId="{877A35F4-50D6-401C-BFDC-16935EDCFCDE}">
      <dsp:nvSpPr>
        <dsp:cNvPr id="0" name=""/>
        <dsp:cNvSpPr/>
      </dsp:nvSpPr>
      <dsp:spPr>
        <a:xfrm>
          <a:off x="2833961" y="1136566"/>
          <a:ext cx="1316853" cy="658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Промежуточный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мозг</a:t>
          </a:r>
          <a:endParaRPr lang="ru-RU" sz="1100" kern="1200" dirty="0"/>
        </a:p>
      </dsp:txBody>
      <dsp:txXfrm>
        <a:off x="2833961" y="1136566"/>
        <a:ext cx="1316853" cy="658426"/>
      </dsp:txXfrm>
    </dsp:sp>
    <dsp:sp modelId="{AAADD1F6-05B0-4C91-B248-E5AA691A51B9}">
      <dsp:nvSpPr>
        <dsp:cNvPr id="0" name=""/>
        <dsp:cNvSpPr/>
      </dsp:nvSpPr>
      <dsp:spPr>
        <a:xfrm rot="17692822">
          <a:off x="3788192" y="885603"/>
          <a:ext cx="1251984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1251984" y="122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7692822">
        <a:off x="4382885" y="866587"/>
        <a:ext cx="62599" cy="62599"/>
      </dsp:txXfrm>
    </dsp:sp>
    <dsp:sp modelId="{9E7E2F1D-219C-47CC-B11E-C35AD202DAE8}">
      <dsp:nvSpPr>
        <dsp:cNvPr id="0" name=""/>
        <dsp:cNvSpPr/>
      </dsp:nvSpPr>
      <dsp:spPr>
        <a:xfrm>
          <a:off x="4677555" y="780"/>
          <a:ext cx="1316853" cy="658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Таламус</a:t>
          </a:r>
          <a:endParaRPr lang="ru-RU" sz="1100" kern="1200" dirty="0"/>
        </a:p>
      </dsp:txBody>
      <dsp:txXfrm>
        <a:off x="4677555" y="780"/>
        <a:ext cx="1316853" cy="658426"/>
      </dsp:txXfrm>
    </dsp:sp>
    <dsp:sp modelId="{260D24CF-0334-4C26-924F-28DBC5A468FA}">
      <dsp:nvSpPr>
        <dsp:cNvPr id="0" name=""/>
        <dsp:cNvSpPr/>
      </dsp:nvSpPr>
      <dsp:spPr>
        <a:xfrm rot="19457599">
          <a:off x="4089843" y="1264199"/>
          <a:ext cx="648683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648683" y="122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457599">
        <a:off x="4397968" y="1260264"/>
        <a:ext cx="32434" cy="32434"/>
      </dsp:txXfrm>
    </dsp:sp>
    <dsp:sp modelId="{8C1C1659-1DB0-416E-A12E-E470F1A87320}">
      <dsp:nvSpPr>
        <dsp:cNvPr id="0" name=""/>
        <dsp:cNvSpPr/>
      </dsp:nvSpPr>
      <dsp:spPr>
        <a:xfrm>
          <a:off x="4677555" y="757971"/>
          <a:ext cx="1316853" cy="658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/>
            <a:t>Метаталамус</a:t>
          </a:r>
          <a:endParaRPr lang="ru-RU" sz="1100" kern="1200" dirty="0"/>
        </a:p>
      </dsp:txBody>
      <dsp:txXfrm>
        <a:off x="4677555" y="757971"/>
        <a:ext cx="1316853" cy="658426"/>
      </dsp:txXfrm>
    </dsp:sp>
    <dsp:sp modelId="{EB7F49D3-5AAB-4E4E-A7FE-894ACF8ECF87}">
      <dsp:nvSpPr>
        <dsp:cNvPr id="0" name=""/>
        <dsp:cNvSpPr/>
      </dsp:nvSpPr>
      <dsp:spPr>
        <a:xfrm rot="2142401">
          <a:off x="4089843" y="1642794"/>
          <a:ext cx="648683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648683" y="122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42401">
        <a:off x="4397968" y="1638860"/>
        <a:ext cx="32434" cy="32434"/>
      </dsp:txXfrm>
    </dsp:sp>
    <dsp:sp modelId="{2736450D-C6D7-45AE-BCB5-E539C286C3C8}">
      <dsp:nvSpPr>
        <dsp:cNvPr id="0" name=""/>
        <dsp:cNvSpPr/>
      </dsp:nvSpPr>
      <dsp:spPr>
        <a:xfrm>
          <a:off x="4677555" y="1515161"/>
          <a:ext cx="1316853" cy="658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/>
            <a:t>Эпиталамус</a:t>
          </a:r>
          <a:endParaRPr lang="ru-RU" sz="1100" kern="1200" dirty="0"/>
        </a:p>
      </dsp:txBody>
      <dsp:txXfrm>
        <a:off x="4677555" y="1515161"/>
        <a:ext cx="1316853" cy="658426"/>
      </dsp:txXfrm>
    </dsp:sp>
    <dsp:sp modelId="{B921DD10-3771-4F21-9FCF-6053E18DA7A0}">
      <dsp:nvSpPr>
        <dsp:cNvPr id="0" name=""/>
        <dsp:cNvSpPr/>
      </dsp:nvSpPr>
      <dsp:spPr>
        <a:xfrm rot="3907178">
          <a:off x="3788192" y="2021389"/>
          <a:ext cx="1251984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1251984" y="122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907178">
        <a:off x="4382885" y="2002373"/>
        <a:ext cx="62599" cy="62599"/>
      </dsp:txXfrm>
    </dsp:sp>
    <dsp:sp modelId="{204041C9-914B-4229-88C4-265372369C7A}">
      <dsp:nvSpPr>
        <dsp:cNvPr id="0" name=""/>
        <dsp:cNvSpPr/>
      </dsp:nvSpPr>
      <dsp:spPr>
        <a:xfrm>
          <a:off x="4677555" y="2272352"/>
          <a:ext cx="1316853" cy="658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Гипоталамус</a:t>
          </a:r>
          <a:endParaRPr lang="ru-RU" sz="1100" kern="1200" dirty="0"/>
        </a:p>
      </dsp:txBody>
      <dsp:txXfrm>
        <a:off x="4677555" y="2272352"/>
        <a:ext cx="1316853" cy="658426"/>
      </dsp:txXfrm>
    </dsp:sp>
    <dsp:sp modelId="{1EDD10B0-052E-4A0F-8A41-E80A7CC1941D}">
      <dsp:nvSpPr>
        <dsp:cNvPr id="0" name=""/>
        <dsp:cNvSpPr/>
      </dsp:nvSpPr>
      <dsp:spPr>
        <a:xfrm rot="19457599">
          <a:off x="2246248" y="2399985"/>
          <a:ext cx="648683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648683" y="12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457599">
        <a:off x="2554373" y="2396050"/>
        <a:ext cx="32434" cy="32434"/>
      </dsp:txXfrm>
    </dsp:sp>
    <dsp:sp modelId="{E47C0E22-4934-434D-8C6E-849DBB04CEF9}">
      <dsp:nvSpPr>
        <dsp:cNvPr id="0" name=""/>
        <dsp:cNvSpPr/>
      </dsp:nvSpPr>
      <dsp:spPr>
        <a:xfrm>
          <a:off x="2833961" y="1893757"/>
          <a:ext cx="1316853" cy="658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Средний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мозг</a:t>
          </a:r>
          <a:endParaRPr lang="ru-RU" sz="1100" kern="1200" dirty="0"/>
        </a:p>
      </dsp:txBody>
      <dsp:txXfrm>
        <a:off x="2833961" y="1893757"/>
        <a:ext cx="1316853" cy="658426"/>
      </dsp:txXfrm>
    </dsp:sp>
    <dsp:sp modelId="{3092DE90-E57E-4C11-B767-4CC103CD40D8}">
      <dsp:nvSpPr>
        <dsp:cNvPr id="0" name=""/>
        <dsp:cNvSpPr/>
      </dsp:nvSpPr>
      <dsp:spPr>
        <a:xfrm rot="2142401">
          <a:off x="2246248" y="2778580"/>
          <a:ext cx="648683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648683" y="12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42401">
        <a:off x="2554373" y="2774646"/>
        <a:ext cx="32434" cy="32434"/>
      </dsp:txXfrm>
    </dsp:sp>
    <dsp:sp modelId="{A1FA2498-61A1-4ADE-8300-2D689D6D411A}">
      <dsp:nvSpPr>
        <dsp:cNvPr id="0" name=""/>
        <dsp:cNvSpPr/>
      </dsp:nvSpPr>
      <dsp:spPr>
        <a:xfrm>
          <a:off x="2833961" y="2650947"/>
          <a:ext cx="1316853" cy="658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Мост  и мозжечок</a:t>
          </a:r>
          <a:endParaRPr lang="ru-RU" sz="1100" kern="1200" dirty="0"/>
        </a:p>
      </dsp:txBody>
      <dsp:txXfrm>
        <a:off x="2833961" y="2650947"/>
        <a:ext cx="1316853" cy="658426"/>
      </dsp:txXfrm>
    </dsp:sp>
    <dsp:sp modelId="{C86FE132-6DE6-4003-9694-652A2620ADF9}">
      <dsp:nvSpPr>
        <dsp:cNvPr id="0" name=""/>
        <dsp:cNvSpPr/>
      </dsp:nvSpPr>
      <dsp:spPr>
        <a:xfrm rot="3907178">
          <a:off x="1944598" y="3157175"/>
          <a:ext cx="1251984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1251984" y="12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907178">
        <a:off x="2539291" y="3138159"/>
        <a:ext cx="62599" cy="62599"/>
      </dsp:txXfrm>
    </dsp:sp>
    <dsp:sp modelId="{D50BEC57-E44C-4CCA-817E-B9CA0AB5B7C1}">
      <dsp:nvSpPr>
        <dsp:cNvPr id="0" name=""/>
        <dsp:cNvSpPr/>
      </dsp:nvSpPr>
      <dsp:spPr>
        <a:xfrm>
          <a:off x="2833961" y="3408138"/>
          <a:ext cx="1316853" cy="658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Продолговатый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мозг</a:t>
          </a:r>
          <a:endParaRPr lang="ru-RU" sz="1100" kern="1200" dirty="0"/>
        </a:p>
      </dsp:txBody>
      <dsp:txXfrm>
        <a:off x="2833961" y="3408138"/>
        <a:ext cx="1316853" cy="658426"/>
      </dsp:txXfrm>
    </dsp:sp>
    <dsp:sp modelId="{C03977B3-2B6B-4F8F-89F0-446BA9D0069E}">
      <dsp:nvSpPr>
        <dsp:cNvPr id="0" name=""/>
        <dsp:cNvSpPr/>
      </dsp:nvSpPr>
      <dsp:spPr>
        <a:xfrm rot="4467012">
          <a:off x="1588142" y="3535771"/>
          <a:ext cx="1964896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1964896" y="12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4467012">
        <a:off x="2521468" y="3498931"/>
        <a:ext cx="98244" cy="98244"/>
      </dsp:txXfrm>
    </dsp:sp>
    <dsp:sp modelId="{E4ED4FEA-4125-4C1E-A8D2-D4894482BB59}">
      <dsp:nvSpPr>
        <dsp:cNvPr id="0" name=""/>
        <dsp:cNvSpPr/>
      </dsp:nvSpPr>
      <dsp:spPr>
        <a:xfrm>
          <a:off x="2833961" y="4165328"/>
          <a:ext cx="1316853" cy="658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Спинной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мозг</a:t>
          </a:r>
          <a:endParaRPr lang="ru-RU" sz="1100" kern="1200" dirty="0"/>
        </a:p>
      </dsp:txBody>
      <dsp:txXfrm>
        <a:off x="2833961" y="4165328"/>
        <a:ext cx="1316853" cy="65842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F871E7-9FC4-4977-965E-5B1E78067E89}">
      <dsp:nvSpPr>
        <dsp:cNvPr id="0" name=""/>
        <dsp:cNvSpPr/>
      </dsp:nvSpPr>
      <dsp:spPr>
        <a:xfrm>
          <a:off x="1703" y="1852119"/>
          <a:ext cx="1264035" cy="632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Типы</a:t>
          </a:r>
          <a:endParaRPr lang="ru-RU" sz="1000" kern="1200" dirty="0"/>
        </a:p>
      </dsp:txBody>
      <dsp:txXfrm>
        <a:off x="1703" y="1852119"/>
        <a:ext cx="1264035" cy="632017"/>
      </dsp:txXfrm>
    </dsp:sp>
    <dsp:sp modelId="{55371264-E9F0-41E7-8A09-5961BB5BAF79}">
      <dsp:nvSpPr>
        <dsp:cNvPr id="0" name=""/>
        <dsp:cNvSpPr/>
      </dsp:nvSpPr>
      <dsp:spPr>
        <a:xfrm rot="19457599">
          <a:off x="1207213" y="1973305"/>
          <a:ext cx="622665" cy="26235"/>
        </a:xfrm>
        <a:custGeom>
          <a:avLst/>
          <a:gdLst/>
          <a:ahLst/>
          <a:cxnLst/>
          <a:rect l="0" t="0" r="0" b="0"/>
          <a:pathLst>
            <a:path>
              <a:moveTo>
                <a:pt x="0" y="13117"/>
              </a:moveTo>
              <a:lnTo>
                <a:pt x="622665" y="131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9457599">
        <a:off x="1502979" y="1970856"/>
        <a:ext cx="31133" cy="31133"/>
      </dsp:txXfrm>
    </dsp:sp>
    <dsp:sp modelId="{99F6195F-FD6A-43E5-B149-1443702E7DCD}">
      <dsp:nvSpPr>
        <dsp:cNvPr id="0" name=""/>
        <dsp:cNvSpPr/>
      </dsp:nvSpPr>
      <dsp:spPr>
        <a:xfrm>
          <a:off x="1771353" y="1488708"/>
          <a:ext cx="1264035" cy="632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Нейроглия</a:t>
          </a:r>
          <a:endParaRPr lang="ru-RU" sz="1000" kern="1200" dirty="0"/>
        </a:p>
      </dsp:txBody>
      <dsp:txXfrm>
        <a:off x="1771353" y="1488708"/>
        <a:ext cx="1264035" cy="632017"/>
      </dsp:txXfrm>
    </dsp:sp>
    <dsp:sp modelId="{0D2BA40C-21B0-42DD-95AF-44584D5CE5BA}">
      <dsp:nvSpPr>
        <dsp:cNvPr id="0" name=""/>
        <dsp:cNvSpPr/>
      </dsp:nvSpPr>
      <dsp:spPr>
        <a:xfrm rot="19457599">
          <a:off x="2976863" y="1609894"/>
          <a:ext cx="622665" cy="26235"/>
        </a:xfrm>
        <a:custGeom>
          <a:avLst/>
          <a:gdLst/>
          <a:ahLst/>
          <a:cxnLst/>
          <a:rect l="0" t="0" r="0" b="0"/>
          <a:pathLst>
            <a:path>
              <a:moveTo>
                <a:pt x="0" y="13117"/>
              </a:moveTo>
              <a:lnTo>
                <a:pt x="622665" y="131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9457599">
        <a:off x="3272629" y="1607446"/>
        <a:ext cx="31133" cy="31133"/>
      </dsp:txXfrm>
    </dsp:sp>
    <dsp:sp modelId="{CBFCEA1F-5BA4-4981-9A6C-6CE9269071B8}">
      <dsp:nvSpPr>
        <dsp:cNvPr id="0" name=""/>
        <dsp:cNvSpPr/>
      </dsp:nvSpPr>
      <dsp:spPr>
        <a:xfrm>
          <a:off x="3541003" y="1125298"/>
          <a:ext cx="1264035" cy="632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Микроглия</a:t>
          </a:r>
          <a:endParaRPr lang="ru-RU" sz="1000" kern="1200" dirty="0"/>
        </a:p>
      </dsp:txBody>
      <dsp:txXfrm>
        <a:off x="3541003" y="1125298"/>
        <a:ext cx="1264035" cy="632017"/>
      </dsp:txXfrm>
    </dsp:sp>
    <dsp:sp modelId="{795F4CD9-D4C8-4499-95D1-84E51243ED8F}">
      <dsp:nvSpPr>
        <dsp:cNvPr id="0" name=""/>
        <dsp:cNvSpPr/>
      </dsp:nvSpPr>
      <dsp:spPr>
        <a:xfrm rot="2142401">
          <a:off x="2976863" y="1973305"/>
          <a:ext cx="622665" cy="26235"/>
        </a:xfrm>
        <a:custGeom>
          <a:avLst/>
          <a:gdLst/>
          <a:ahLst/>
          <a:cxnLst/>
          <a:rect l="0" t="0" r="0" b="0"/>
          <a:pathLst>
            <a:path>
              <a:moveTo>
                <a:pt x="0" y="13117"/>
              </a:moveTo>
              <a:lnTo>
                <a:pt x="622665" y="131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2142401">
        <a:off x="3272629" y="1970856"/>
        <a:ext cx="31133" cy="31133"/>
      </dsp:txXfrm>
    </dsp:sp>
    <dsp:sp modelId="{15E61FC5-18DB-433B-9FB7-528B572BF5F7}">
      <dsp:nvSpPr>
        <dsp:cNvPr id="0" name=""/>
        <dsp:cNvSpPr/>
      </dsp:nvSpPr>
      <dsp:spPr>
        <a:xfrm>
          <a:off x="3541003" y="1852119"/>
          <a:ext cx="1264035" cy="632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Макроглия</a:t>
          </a:r>
          <a:endParaRPr lang="ru-RU" sz="1000" kern="1200" dirty="0"/>
        </a:p>
      </dsp:txBody>
      <dsp:txXfrm>
        <a:off x="3541003" y="1852119"/>
        <a:ext cx="1264035" cy="632017"/>
      </dsp:txXfrm>
    </dsp:sp>
    <dsp:sp modelId="{EAE866A2-6D37-45C0-BE97-E36770A57855}">
      <dsp:nvSpPr>
        <dsp:cNvPr id="0" name=""/>
        <dsp:cNvSpPr/>
      </dsp:nvSpPr>
      <dsp:spPr>
        <a:xfrm rot="18289469">
          <a:off x="4615151" y="1791600"/>
          <a:ext cx="885389" cy="26235"/>
        </a:xfrm>
        <a:custGeom>
          <a:avLst/>
          <a:gdLst/>
          <a:ahLst/>
          <a:cxnLst/>
          <a:rect l="0" t="0" r="0" b="0"/>
          <a:pathLst>
            <a:path>
              <a:moveTo>
                <a:pt x="0" y="13117"/>
              </a:moveTo>
              <a:lnTo>
                <a:pt x="885389" y="131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8289469">
        <a:off x="5035711" y="1782583"/>
        <a:ext cx="44269" cy="44269"/>
      </dsp:txXfrm>
    </dsp:sp>
    <dsp:sp modelId="{8F7CE878-C794-4EDB-872A-B7FBAA9C81B7}">
      <dsp:nvSpPr>
        <dsp:cNvPr id="0" name=""/>
        <dsp:cNvSpPr/>
      </dsp:nvSpPr>
      <dsp:spPr>
        <a:xfrm>
          <a:off x="5310652" y="1125298"/>
          <a:ext cx="1264035" cy="632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Эпендимальные</a:t>
          </a:r>
          <a:r>
            <a:rPr lang="ru-RU" sz="1000" kern="1200" dirty="0" smtClean="0"/>
            <a:t> клетки</a:t>
          </a:r>
          <a:endParaRPr lang="ru-RU" sz="1000" kern="1200" dirty="0"/>
        </a:p>
      </dsp:txBody>
      <dsp:txXfrm>
        <a:off x="5310652" y="1125298"/>
        <a:ext cx="1264035" cy="632017"/>
      </dsp:txXfrm>
    </dsp:sp>
    <dsp:sp modelId="{14ED7E0E-624B-4A2F-A00D-946B5925E240}">
      <dsp:nvSpPr>
        <dsp:cNvPr id="0" name=""/>
        <dsp:cNvSpPr/>
      </dsp:nvSpPr>
      <dsp:spPr>
        <a:xfrm>
          <a:off x="4805038" y="2155010"/>
          <a:ext cx="505614" cy="26235"/>
        </a:xfrm>
        <a:custGeom>
          <a:avLst/>
          <a:gdLst/>
          <a:ahLst/>
          <a:cxnLst/>
          <a:rect l="0" t="0" r="0" b="0"/>
          <a:pathLst>
            <a:path>
              <a:moveTo>
                <a:pt x="0" y="13117"/>
              </a:moveTo>
              <a:lnTo>
                <a:pt x="505614" y="131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5045205" y="2155487"/>
        <a:ext cx="25280" cy="25280"/>
      </dsp:txXfrm>
    </dsp:sp>
    <dsp:sp modelId="{AC760001-660D-4C55-A2B3-4442FF539387}">
      <dsp:nvSpPr>
        <dsp:cNvPr id="0" name=""/>
        <dsp:cNvSpPr/>
      </dsp:nvSpPr>
      <dsp:spPr>
        <a:xfrm>
          <a:off x="5310652" y="1852119"/>
          <a:ext cx="1264035" cy="632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Астроциты</a:t>
          </a:r>
          <a:endParaRPr lang="ru-RU" sz="1000" kern="1200" dirty="0"/>
        </a:p>
      </dsp:txBody>
      <dsp:txXfrm>
        <a:off x="5310652" y="1852119"/>
        <a:ext cx="1264035" cy="632017"/>
      </dsp:txXfrm>
    </dsp:sp>
    <dsp:sp modelId="{E21E26C7-233C-4EAE-860C-C67E0A439425}">
      <dsp:nvSpPr>
        <dsp:cNvPr id="0" name=""/>
        <dsp:cNvSpPr/>
      </dsp:nvSpPr>
      <dsp:spPr>
        <a:xfrm rot="3310531">
          <a:off x="4615151" y="2518420"/>
          <a:ext cx="885389" cy="26235"/>
        </a:xfrm>
        <a:custGeom>
          <a:avLst/>
          <a:gdLst/>
          <a:ahLst/>
          <a:cxnLst/>
          <a:rect l="0" t="0" r="0" b="0"/>
          <a:pathLst>
            <a:path>
              <a:moveTo>
                <a:pt x="0" y="13117"/>
              </a:moveTo>
              <a:lnTo>
                <a:pt x="885389" y="131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3310531">
        <a:off x="5035711" y="2509403"/>
        <a:ext cx="44269" cy="44269"/>
      </dsp:txXfrm>
    </dsp:sp>
    <dsp:sp modelId="{B52AC1EF-0214-4E2A-9014-8CE16D9F8ABE}">
      <dsp:nvSpPr>
        <dsp:cNvPr id="0" name=""/>
        <dsp:cNvSpPr/>
      </dsp:nvSpPr>
      <dsp:spPr>
        <a:xfrm>
          <a:off x="5310652" y="2578939"/>
          <a:ext cx="1264035" cy="632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Олигодендроциты</a:t>
          </a:r>
          <a:endParaRPr lang="ru-RU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И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Шванновские</a:t>
          </a:r>
          <a:r>
            <a:rPr lang="ru-RU" sz="1000" kern="1200" smtClean="0"/>
            <a:t> клетки</a:t>
          </a:r>
          <a:endParaRPr lang="ru-RU" sz="1000" kern="1200"/>
        </a:p>
      </dsp:txBody>
      <dsp:txXfrm>
        <a:off x="5310652" y="2578939"/>
        <a:ext cx="1264035" cy="632017"/>
      </dsp:txXfrm>
    </dsp:sp>
    <dsp:sp modelId="{02A78CA2-20C6-4AF7-902F-4F104DDD7EFB}">
      <dsp:nvSpPr>
        <dsp:cNvPr id="0" name=""/>
        <dsp:cNvSpPr/>
      </dsp:nvSpPr>
      <dsp:spPr>
        <a:xfrm rot="2142401">
          <a:off x="1207213" y="2336715"/>
          <a:ext cx="622665" cy="26235"/>
        </a:xfrm>
        <a:custGeom>
          <a:avLst/>
          <a:gdLst/>
          <a:ahLst/>
          <a:cxnLst/>
          <a:rect l="0" t="0" r="0" b="0"/>
          <a:pathLst>
            <a:path>
              <a:moveTo>
                <a:pt x="0" y="13117"/>
              </a:moveTo>
              <a:lnTo>
                <a:pt x="622665" y="131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2142401">
        <a:off x="1502979" y="2334266"/>
        <a:ext cx="31133" cy="31133"/>
      </dsp:txXfrm>
    </dsp:sp>
    <dsp:sp modelId="{7D1C17CF-FCBA-4FD8-A59B-80234DDC6456}">
      <dsp:nvSpPr>
        <dsp:cNvPr id="0" name=""/>
        <dsp:cNvSpPr/>
      </dsp:nvSpPr>
      <dsp:spPr>
        <a:xfrm>
          <a:off x="1771353" y="2215529"/>
          <a:ext cx="1264035" cy="632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Нейроны</a:t>
          </a:r>
          <a:endParaRPr lang="ru-RU" sz="1000" kern="1200" dirty="0"/>
        </a:p>
      </dsp:txBody>
      <dsp:txXfrm>
        <a:off x="1771353" y="2215529"/>
        <a:ext cx="1264035" cy="632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ABAC-7DA8-4860-A34F-6417CD2D7CE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7EB4-98D1-4BB5-B028-0A9D3AE913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ABAC-7DA8-4860-A34F-6417CD2D7CE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7EB4-98D1-4BB5-B028-0A9D3AE913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ABAC-7DA8-4860-A34F-6417CD2D7CE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7EB4-98D1-4BB5-B028-0A9D3AE913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ABAC-7DA8-4860-A34F-6417CD2D7CE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7EB4-98D1-4BB5-B028-0A9D3AE913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ABAC-7DA8-4860-A34F-6417CD2D7CE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7EB4-98D1-4BB5-B028-0A9D3AE913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ABAC-7DA8-4860-A34F-6417CD2D7CE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7EB4-98D1-4BB5-B028-0A9D3AE913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ABAC-7DA8-4860-A34F-6417CD2D7CE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7EB4-98D1-4BB5-B028-0A9D3AE913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ABAC-7DA8-4860-A34F-6417CD2D7CE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7EB4-98D1-4BB5-B028-0A9D3AE913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ABAC-7DA8-4860-A34F-6417CD2D7CE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7EB4-98D1-4BB5-B028-0A9D3AE913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ABAC-7DA8-4860-A34F-6417CD2D7CE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7EB4-98D1-4BB5-B028-0A9D3AE913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ABAC-7DA8-4860-A34F-6417CD2D7CE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7EB4-98D1-4BB5-B028-0A9D3AE913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7ABAC-7DA8-4860-A34F-6417CD2D7CE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77EB4-98D1-4BB5-B028-0A9D3AE9135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vignette3.wikia.nocookie.net/science/images/e/e2/Neuron_membrane_AP_rus.png/revision/latest?cb=20100317085044&amp;path-prefix=r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Психология и физиология двигательной активности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Neuron membrane AP rus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340768"/>
            <a:ext cx="6943157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Потенциал покоя и потенциал действия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309320"/>
            <a:ext cx="84721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http://vignette3.wikia.nocookie.net/science/images/e/e2/Neuron_membrane_AP_rus.png/revision/latest?cb=20100317085044&amp;path-prefix=ru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Миелинизация</a:t>
            </a:r>
            <a:r>
              <a:rPr lang="ru-RU" dirty="0" smtClean="0"/>
              <a:t> нервного волокна</a:t>
            </a:r>
            <a:endParaRPr lang="ru-RU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780928"/>
            <a:ext cx="318928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Лимбическая</a:t>
            </a:r>
            <a:r>
              <a:rPr lang="ru-RU" dirty="0" smtClean="0"/>
              <a:t> система</a:t>
            </a:r>
            <a:endParaRPr lang="ru-RU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772899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Норадренэргические</a:t>
            </a:r>
            <a:r>
              <a:rPr lang="ru-RU" dirty="0" smtClean="0"/>
              <a:t> пути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Основным источником </a:t>
            </a:r>
            <a:r>
              <a:rPr lang="ru-RU" dirty="0" err="1"/>
              <a:t>норадренергических</a:t>
            </a:r>
            <a:r>
              <a:rPr lang="ru-RU" dirty="0"/>
              <a:t> аксонов являются нейроны голубого пятна — </a:t>
            </a:r>
            <a:r>
              <a:rPr lang="en-US" dirty="0" err="1"/>
              <a:t>nucl</a:t>
            </a:r>
            <a:r>
              <a:rPr lang="ru-RU" dirty="0"/>
              <a:t>. </a:t>
            </a:r>
            <a:r>
              <a:rPr lang="en-US" dirty="0" err="1"/>
              <a:t>cereleus</a:t>
            </a:r>
            <a:r>
              <a:rPr lang="ru-RU" dirty="0"/>
              <a:t> (указано стрелкой) и прилежащих участков среднего мозга. Аксоны этих нейронов широко распространяются в стволе мозга, мозжечке, конечном мозге, а также в спинном мозге (на схеме не показано)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lum bright="6000" contrast="12000"/>
          </a:blip>
          <a:srcRect/>
          <a:stretch>
            <a:fillRect/>
          </a:stretch>
        </p:blipFill>
        <p:spPr bwMode="auto">
          <a:xfrm>
            <a:off x="3779912" y="1196752"/>
            <a:ext cx="4948453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Дофаминэргические</a:t>
            </a:r>
            <a:r>
              <a:rPr lang="ru-RU" dirty="0" smtClean="0"/>
              <a:t> пути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err="1"/>
              <a:t>Дофаминергические</a:t>
            </a:r>
            <a:r>
              <a:rPr lang="ru-RU" dirty="0"/>
              <a:t> системы головного мозга.</a:t>
            </a:r>
          </a:p>
          <a:p>
            <a:r>
              <a:rPr lang="ru-RU" dirty="0"/>
              <a:t>1 — </a:t>
            </a:r>
            <a:r>
              <a:rPr lang="ru-RU" dirty="0" err="1"/>
              <a:t>энторинальная</a:t>
            </a:r>
            <a:r>
              <a:rPr lang="ru-RU" dirty="0"/>
              <a:t> кора; 2 — гипофиз; 3 — хвостатое ядро; 4 — фронтальная кора; 5 — гипоталамус; 6 — медиальный пучок переднего мозга; 7 — черная субстанция; 8 — средний мозг (покрышка); 9 — мозговой ствол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052736"/>
            <a:ext cx="548235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Серотонинэргические</a:t>
            </a:r>
            <a:r>
              <a:rPr lang="ru-RU" dirty="0" smtClean="0"/>
              <a:t> пути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В1-В9 — группы </a:t>
            </a:r>
            <a:r>
              <a:rPr lang="ru-RU" dirty="0" err="1"/>
              <a:t>серотонинергических</a:t>
            </a:r>
            <a:r>
              <a:rPr lang="ru-RU" dirty="0"/>
              <a:t> нейронов в области шва, аксоны которых проецируются в кору больших полушарий, гипоталамус и другие структуры; 1 — медиальный пучок переднего мозга; 2 — гипоталамус; 3 — хвостатое ядро; 4 — кора; 5 — мозжечок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980727"/>
            <a:ext cx="5328592" cy="342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Ацетилхолинэргические</a:t>
            </a:r>
            <a:r>
              <a:rPr lang="ru-RU" dirty="0" smtClean="0"/>
              <a:t> пути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1 — </a:t>
            </a:r>
            <a:r>
              <a:rPr lang="ru-RU" dirty="0" err="1"/>
              <a:t>гиппокамп</a:t>
            </a:r>
            <a:r>
              <a:rPr lang="ru-RU" dirty="0"/>
              <a:t>; 2 — базальное ядро; 3 — фронтальная кора; 4 — теменная кора; 5 — затылочная кора.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7" y="1124744"/>
            <a:ext cx="4596359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1470025"/>
          </a:xfrm>
        </p:spPr>
        <p:txBody>
          <a:bodyPr/>
          <a:lstStyle/>
          <a:p>
            <a:r>
              <a:rPr lang="ru-RU" dirty="0" smtClean="0"/>
              <a:t>Собрание заблуждений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7776864" cy="4248472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ru-RU" dirty="0" err="1" smtClean="0"/>
              <a:t>Нейрогенез</a:t>
            </a:r>
            <a:r>
              <a:rPr lang="ru-RU" dirty="0" smtClean="0"/>
              <a:t> нейронов не возможен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Базальные ганглии и базальные ядра это разные структуры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В периферической нервной системе головного мозга 12 пар черепных нервов</a:t>
            </a:r>
          </a:p>
          <a:p>
            <a:pPr marL="514350" indent="-514350" algn="l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Схема 3"/>
          <p:cNvGraphicFramePr/>
          <p:nvPr/>
        </p:nvGraphicFramePr>
        <p:xfrm>
          <a:off x="1403648" y="0"/>
          <a:ext cx="6743700" cy="6743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Отделы нервной системы</a:t>
            </a: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971600" y="1196752"/>
          <a:ext cx="698477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мозга</a:t>
            </a:r>
            <a:endParaRPr lang="ru-RU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lum bright="12000" contrast="6000"/>
          </a:blip>
          <a:srcRect/>
          <a:stretch>
            <a:fillRect/>
          </a:stretch>
        </p:blipFill>
        <p:spPr bwMode="auto">
          <a:xfrm>
            <a:off x="827583" y="1628800"/>
            <a:ext cx="7921357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Периферическая нервная система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Ρ </a:t>
            </a:r>
            <a:r>
              <a:rPr lang="ru-RU" dirty="0"/>
              <a:t>— парасимпатическая система; </a:t>
            </a:r>
            <a:r>
              <a:rPr lang="en-US" dirty="0"/>
              <a:t>S</a:t>
            </a:r>
            <a:r>
              <a:rPr lang="ru-RU" dirty="0"/>
              <a:t> — симпатическая система. </a:t>
            </a:r>
            <a:r>
              <a:rPr lang="en-US" dirty="0"/>
              <a:t>III</a:t>
            </a:r>
            <a:r>
              <a:rPr lang="ru-RU" dirty="0"/>
              <a:t> — </a:t>
            </a:r>
            <a:r>
              <a:rPr lang="ru-RU" dirty="0" err="1"/>
              <a:t>глазодвигательный</a:t>
            </a:r>
            <a:r>
              <a:rPr lang="ru-RU" dirty="0"/>
              <a:t> нерв; </a:t>
            </a:r>
            <a:r>
              <a:rPr lang="en-US" dirty="0"/>
              <a:t>VII</a:t>
            </a:r>
            <a:r>
              <a:rPr lang="ru-RU" dirty="0"/>
              <a:t> — лицевой нерв; </a:t>
            </a:r>
            <a:r>
              <a:rPr lang="en-US" dirty="0"/>
              <a:t>IX</a:t>
            </a:r>
            <a:r>
              <a:rPr lang="ru-RU" dirty="0"/>
              <a:t> — </a:t>
            </a:r>
            <a:r>
              <a:rPr lang="ru-RU" dirty="0" err="1"/>
              <a:t>языкогло-точный</a:t>
            </a:r>
            <a:r>
              <a:rPr lang="ru-RU" dirty="0"/>
              <a:t> нерв; </a:t>
            </a:r>
            <a:r>
              <a:rPr lang="en-US" dirty="0"/>
              <a:t>X</a:t>
            </a:r>
            <a:r>
              <a:rPr lang="ru-RU" dirty="0"/>
              <a:t> — блуждающий нерв; </a:t>
            </a:r>
            <a:r>
              <a:rPr lang="en-US" dirty="0"/>
              <a:t>S</a:t>
            </a:r>
            <a:r>
              <a:rPr lang="ru-RU" baseline="-25000" dirty="0"/>
              <a:t>2</a:t>
            </a:r>
            <a:r>
              <a:rPr lang="ru-RU" dirty="0"/>
              <a:t>— </a:t>
            </a:r>
            <a:r>
              <a:rPr lang="en-US" dirty="0"/>
              <a:t>S</a:t>
            </a:r>
            <a:r>
              <a:rPr lang="ru-RU" baseline="-25000" dirty="0"/>
              <a:t>4</a:t>
            </a:r>
            <a:r>
              <a:rPr lang="ru-RU" dirty="0"/>
              <a:t> — крестцовые сегменты; Т</a:t>
            </a:r>
            <a:r>
              <a:rPr lang="ru-RU" baseline="-25000" dirty="0"/>
              <a:t>1</a:t>
            </a:r>
            <a:r>
              <a:rPr lang="ru-RU" dirty="0"/>
              <a:t>— грудной сегмент; </a:t>
            </a:r>
            <a:r>
              <a:rPr lang="en-US" i="1" dirty="0"/>
              <a:t>L</a:t>
            </a:r>
            <a:r>
              <a:rPr lang="ru-RU" i="1" baseline="-25000" dirty="0"/>
              <a:t>4</a:t>
            </a:r>
            <a:r>
              <a:rPr lang="ru-RU" i="1" dirty="0"/>
              <a:t>— </a:t>
            </a:r>
            <a:r>
              <a:rPr lang="ru-RU" dirty="0"/>
              <a:t>поясничный сегмент; </a:t>
            </a:r>
            <a:r>
              <a:rPr lang="en-US" dirty="0"/>
              <a:t>Gs</a:t>
            </a:r>
            <a:r>
              <a:rPr lang="ru-RU" dirty="0"/>
              <a:t>— пограничный ствол симпатической нервной системы; </a:t>
            </a:r>
            <a:r>
              <a:rPr lang="ru-RU" dirty="0" err="1"/>
              <a:t>Рс</a:t>
            </a:r>
            <a:r>
              <a:rPr lang="ru-RU" dirty="0"/>
              <a:t> — чревное сплетение; </a:t>
            </a:r>
            <a:r>
              <a:rPr lang="en-US" dirty="0"/>
              <a:t>Pm</a:t>
            </a:r>
            <a:r>
              <a:rPr lang="ru-RU" dirty="0"/>
              <a:t>1— брыжеечное сплетение; Р</a:t>
            </a:r>
            <a:r>
              <a:rPr lang="en-US" dirty="0"/>
              <a:t>m</a:t>
            </a:r>
            <a:r>
              <a:rPr lang="ru-RU" dirty="0"/>
              <a:t>2 — нижнее брыжеечное сплетение; А — глаз; Т</a:t>
            </a:r>
            <a:r>
              <a:rPr lang="en-US" dirty="0"/>
              <a:t>r</a:t>
            </a:r>
            <a:r>
              <a:rPr lang="ru-RU" dirty="0"/>
              <a:t> — слезная железа; </a:t>
            </a:r>
            <a:r>
              <a:rPr lang="en-US" dirty="0"/>
              <a:t>R</a:t>
            </a:r>
            <a:r>
              <a:rPr lang="ru-RU" dirty="0"/>
              <a:t> — зев; </a:t>
            </a:r>
            <a:r>
              <a:rPr lang="en-US" dirty="0" err="1"/>
              <a:t>Sd</a:t>
            </a:r>
            <a:r>
              <a:rPr lang="ru-RU" dirty="0"/>
              <a:t>1 — подчелюстная слюнная железа; </a:t>
            </a:r>
            <a:r>
              <a:rPr lang="en-US" dirty="0" err="1"/>
              <a:t>Sd</a:t>
            </a:r>
            <a:r>
              <a:rPr lang="ru-RU" dirty="0"/>
              <a:t>2 — подъязычная слюнная железа; </a:t>
            </a:r>
            <a:r>
              <a:rPr lang="en-US" dirty="0" err="1"/>
              <a:t>Sd</a:t>
            </a:r>
            <a:r>
              <a:rPr lang="ru-RU" dirty="0"/>
              <a:t>3 — околоушная слюнная железа; </a:t>
            </a:r>
            <a:r>
              <a:rPr lang="el-GR" dirty="0"/>
              <a:t>Η </a:t>
            </a:r>
            <a:r>
              <a:rPr lang="ru-RU" dirty="0"/>
              <a:t>— сердце; Та — трахея; В</a:t>
            </a:r>
            <a:r>
              <a:rPr lang="en-US" dirty="0"/>
              <a:t>r</a:t>
            </a:r>
            <a:r>
              <a:rPr lang="ru-RU" dirty="0"/>
              <a:t> — бронхи, легкие; </a:t>
            </a:r>
            <a:r>
              <a:rPr lang="ru-RU" dirty="0" err="1"/>
              <a:t>Ое</a:t>
            </a:r>
            <a:r>
              <a:rPr lang="ru-RU" dirty="0"/>
              <a:t> — пищевод; </a:t>
            </a:r>
            <a:r>
              <a:rPr lang="el-GR" dirty="0"/>
              <a:t>Μ </a:t>
            </a:r>
            <a:r>
              <a:rPr lang="ru-RU" dirty="0"/>
              <a:t>— желудок; </a:t>
            </a:r>
            <a:r>
              <a:rPr lang="en-US" dirty="0"/>
              <a:t>L</a:t>
            </a:r>
            <a:r>
              <a:rPr lang="ru-RU" dirty="0"/>
              <a:t> — печень; </a:t>
            </a:r>
            <a:r>
              <a:rPr lang="el-GR" dirty="0"/>
              <a:t>Ρ </a:t>
            </a:r>
            <a:r>
              <a:rPr lang="ru-RU" dirty="0"/>
              <a:t>— поджелудочная железа; </a:t>
            </a:r>
            <a:r>
              <a:rPr lang="en-US" dirty="0"/>
              <a:t>D</a:t>
            </a:r>
            <a:r>
              <a:rPr lang="ru-RU" dirty="0"/>
              <a:t> — кишечник; N — почка; На — мочевой пузырь; </a:t>
            </a:r>
            <a:r>
              <a:rPr lang="en-US" dirty="0"/>
              <a:t>F</a:t>
            </a:r>
            <a:r>
              <a:rPr lang="ru-RU" dirty="0"/>
              <a:t> — органы размножения.</a:t>
            </a:r>
          </a:p>
          <a:p>
            <a:endParaRPr lang="ru-RU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56749"/>
            <a:ext cx="4176464" cy="6541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Сенсорное представительство тела в сенсорных полях коры больших полушарий.</a:t>
            </a:r>
            <a:br>
              <a:rPr lang="ru-RU" sz="1800" dirty="0"/>
            </a:br>
            <a:r>
              <a:rPr lang="ru-RU" sz="1800" dirty="0"/>
              <a:t>Размеры представительства отдельных частей тела пропорциональны плотности их иннервации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lum bright="12000" contrast="6000"/>
          </a:blip>
          <a:srcRect/>
          <a:stretch>
            <a:fillRect/>
          </a:stretch>
        </p:blipFill>
        <p:spPr bwMode="auto">
          <a:xfrm>
            <a:off x="2051720" y="1700807"/>
            <a:ext cx="4392488" cy="46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Железы внутренней секреции</a:t>
            </a:r>
            <a:endParaRPr lang="ru-RU" dirty="0"/>
          </a:p>
        </p:txBody>
      </p:sp>
      <p:pic>
        <p:nvPicPr>
          <p:cNvPr id="19458" name="Picture 2" descr="endocrinnye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628800"/>
            <a:ext cx="385762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Общая схема регуляции эндокринной системы организма по принципу «обратной связи».</a:t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lum bright="6000" contrast="12000"/>
          </a:blip>
          <a:srcRect/>
          <a:stretch>
            <a:fillRect/>
          </a:stretch>
        </p:blipFill>
        <p:spPr bwMode="auto">
          <a:xfrm>
            <a:off x="2123728" y="1340768"/>
            <a:ext cx="5110720" cy="4656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Нервные клетки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043608" y="1124744"/>
          <a:ext cx="6576392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518</Words>
  <Application>Microsoft Office PowerPoint</Application>
  <PresentationFormat>Экран (4:3)</PresentationFormat>
  <Paragraphs>74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Психология и физиология двигательной активности</vt:lpstr>
      <vt:lpstr>Слайд 2</vt:lpstr>
      <vt:lpstr>Отделы нервной системы</vt:lpstr>
      <vt:lpstr>Схема мозга</vt:lpstr>
      <vt:lpstr>Периферическая нервная система</vt:lpstr>
      <vt:lpstr>Сенсорное представительство тела в сенсорных полях коры больших полушарий. Размеры представительства отдельных частей тела пропорциональны плотности их иннервации</vt:lpstr>
      <vt:lpstr>Железы внутренней секреции</vt:lpstr>
      <vt:lpstr>Общая схема регуляции эндокринной системы организма по принципу «обратной связи». </vt:lpstr>
      <vt:lpstr>Нервные клетки</vt:lpstr>
      <vt:lpstr>Потенциал покоя и потенциал действия</vt:lpstr>
      <vt:lpstr>Миелинизация нервного волокна</vt:lpstr>
      <vt:lpstr>Лимбическая система</vt:lpstr>
      <vt:lpstr>Норадренэргические пути</vt:lpstr>
      <vt:lpstr>Дофаминэргические пути</vt:lpstr>
      <vt:lpstr>Серотонинэргические пути</vt:lpstr>
      <vt:lpstr>Ацетилхолинэргические пути</vt:lpstr>
      <vt:lpstr>Собрание заблуждений</vt:lpstr>
    </vt:vector>
  </TitlesOfParts>
  <Company>ЯГПУ им. К.Д.Ушинского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s.bulayeva</dc:creator>
  <cp:lastModifiedBy>s.bulayeva</cp:lastModifiedBy>
  <cp:revision>15</cp:revision>
  <dcterms:created xsi:type="dcterms:W3CDTF">2019-01-18T08:20:16Z</dcterms:created>
  <dcterms:modified xsi:type="dcterms:W3CDTF">2019-01-18T10:15:10Z</dcterms:modified>
</cp:coreProperties>
</file>