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1" r:id="rId4"/>
    <p:sldId id="262" r:id="rId5"/>
    <p:sldId id="257" r:id="rId6"/>
    <p:sldId id="258" r:id="rId7"/>
    <p:sldId id="259" r:id="rId8"/>
    <p:sldId id="260" r:id="rId9"/>
    <p:sldId id="267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96" y="-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B927-B09D-48DD-B52C-98F776F321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35E3-5C74-4F49-9386-CD67CD196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770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B927-B09D-48DD-B52C-98F776F321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35E3-5C74-4F49-9386-CD67CD196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255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B927-B09D-48DD-B52C-98F776F321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35E3-5C74-4F49-9386-CD67CD196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842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B927-B09D-48DD-B52C-98F776F321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35E3-5C74-4F49-9386-CD67CD196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78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B927-B09D-48DD-B52C-98F776F321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35E3-5C74-4F49-9386-CD67CD196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896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B927-B09D-48DD-B52C-98F776F321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35E3-5C74-4F49-9386-CD67CD196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501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B927-B09D-48DD-B52C-98F776F321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35E3-5C74-4F49-9386-CD67CD196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605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B927-B09D-48DD-B52C-98F776F321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35E3-5C74-4F49-9386-CD67CD196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687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B927-B09D-48DD-B52C-98F776F321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35E3-5C74-4F49-9386-CD67CD196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7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B927-B09D-48DD-B52C-98F776F321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35E3-5C74-4F49-9386-CD67CD196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61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B927-B09D-48DD-B52C-98F776F321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235E3-5C74-4F49-9386-CD67CD196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35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2B927-B09D-48DD-B52C-98F776F32122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235E3-5C74-4F49-9386-CD67CD196B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68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Тройной прыжок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Фото из книги «Легкая атлетика» </a:t>
            </a:r>
            <a:r>
              <a:rPr lang="ru-RU" dirty="0" err="1" smtClean="0"/>
              <a:t>Жилкин</a:t>
            </a:r>
            <a:r>
              <a:rPr lang="ru-RU" dirty="0" smtClean="0"/>
              <a:t> А.И.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137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133 с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78" y="1600200"/>
            <a:ext cx="34070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729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Правила соревнований с.29-30</a:t>
            </a:r>
          </a:p>
          <a:p>
            <a:r>
              <a:rPr lang="ru-RU" dirty="0" smtClean="0"/>
              <a:t>Техника с.128-133 </a:t>
            </a:r>
          </a:p>
          <a:p>
            <a:r>
              <a:rPr lang="ru-RU" dirty="0" smtClean="0"/>
              <a:t>Методика с.276-283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638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29 с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56792"/>
            <a:ext cx="34070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337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30 с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78" y="1600200"/>
            <a:ext cx="34070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245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128 с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78" y="1600200"/>
            <a:ext cx="34070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683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129 с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78" y="1600200"/>
            <a:ext cx="34070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675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130 с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78" y="1600200"/>
            <a:ext cx="34070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456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131 с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78" y="1600200"/>
            <a:ext cx="34070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393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132 с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78" y="1600200"/>
            <a:ext cx="34070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5624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37</Words>
  <Application>Microsoft Office PowerPoint</Application>
  <PresentationFormat>Экран (4:3)</PresentationFormat>
  <Paragraphs>14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Тройной прыжок</vt:lpstr>
      <vt:lpstr>Содержание</vt:lpstr>
      <vt:lpstr> 29 с</vt:lpstr>
      <vt:lpstr>30 с</vt:lpstr>
      <vt:lpstr>128 с</vt:lpstr>
      <vt:lpstr>129 с</vt:lpstr>
      <vt:lpstr>130 с</vt:lpstr>
      <vt:lpstr>131 с</vt:lpstr>
      <vt:lpstr>132 с</vt:lpstr>
      <vt:lpstr>133 с</vt:lpstr>
    </vt:vector>
  </TitlesOfParts>
  <Company>YSPU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Тройной прыжок</dc:title>
  <dc:creator>Светлана В. Булаева</dc:creator>
  <cp:lastModifiedBy>Светлана В. Булаева</cp:lastModifiedBy>
  <cp:revision>3</cp:revision>
  <dcterms:created xsi:type="dcterms:W3CDTF">2024-03-25T12:09:46Z</dcterms:created>
  <dcterms:modified xsi:type="dcterms:W3CDTF">2024-03-25T12:23:07Z</dcterms:modified>
</cp:coreProperties>
</file>