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8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15" autoAdjust="0"/>
    <p:restoredTop sz="94660"/>
  </p:normalViewPr>
  <p:slideViewPr>
    <p:cSldViewPr>
      <p:cViewPr varScale="1">
        <p:scale>
          <a:sx n="65" d="100"/>
          <a:sy n="65" d="100"/>
        </p:scale>
        <p:origin x="-4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Консультация для родителей на тему: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3645024"/>
            <a:ext cx="7772400" cy="1199704"/>
          </a:xfrm>
        </p:spPr>
        <p:txBody>
          <a:bodyPr/>
          <a:lstStyle/>
          <a:p>
            <a:r>
              <a:rPr lang="ru-RU" dirty="0" smtClean="0"/>
              <a:t>СОДЕРЖАНИЕ КУРСА «ОБУЧЕНИЯ ГРАМОТЕ» для детей подготовительной группы 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5589240"/>
            <a:ext cx="51125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dirty="0" smtClean="0"/>
              <a:t>Выполнила: Воеводская Алена, студентка 637 группы</a:t>
            </a:r>
            <a:endParaRPr lang="ru-RU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Составление рассказа по сюжетной картине</a:t>
            </a:r>
          </a:p>
          <a:p>
            <a:r>
              <a:rPr lang="ru-RU" dirty="0" smtClean="0"/>
              <a:t>Составление комбинированного рассказа</a:t>
            </a:r>
          </a:p>
          <a:p>
            <a:r>
              <a:rPr lang="ru-RU" dirty="0" smtClean="0"/>
              <a:t>Пересказ текста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smtClean="0"/>
              <a:t>  6.Развитие связной устной речи</a:t>
            </a:r>
            <a:endParaRPr lang="ru-RU" dirty="0"/>
          </a:p>
        </p:txBody>
      </p:sp>
      <p:pic>
        <p:nvPicPr>
          <p:cNvPr id="4100" name="Picture 4" descr="http://health-lifestyle.org/wp-content/uploads/2015/04/razvitie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48000"/>
            <a:ext cx="57150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Занятия строятся в занимательной, игровой форме с использованием речевых игр наглядных пособий, раздаточного материала, что позволяет детям успешно овладеть звуковым анализом, с интересом наблюдать за особенностями слов, их использованием в речи. Учебный материал подаётся в сравнении, сопоставлении и побуждает детей постоянно рассуждать, анализировать, делать собственные выводы, учиться их обосновывать, выбирать правильное решение среди различных вариантов ответов.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Ход занятия: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deti.mail.ru/pre_square800_resize/pic/photolib/2013/05/11/lori-0004548161-bigwww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04664"/>
            <a:ext cx="6048672" cy="3440182"/>
          </a:xfrm>
          <a:prstGeom prst="rect">
            <a:avLst/>
          </a:prstGeom>
          <a:noFill/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187624" y="3789040"/>
            <a:ext cx="7632848" cy="2852936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/>
              <a:t>Таким образом, формируется и развивается главная ценность, основа всей учебной деятельности – творческое мышление ребёнка, на основе которого постепенно будут складываться система знаний о языке и формироваться потребность владения языком, совершенствования речи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Вывод: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39594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		</a:t>
            </a:r>
            <a:r>
              <a:rPr lang="ru-RU" sz="3000" dirty="0" smtClean="0"/>
              <a:t>Основной целью курса является работа над звуковой культурой речи детей и развитие у них фонематического слуха, а основным содержанием – </a:t>
            </a:r>
            <a:r>
              <a:rPr lang="ru-RU" sz="3000" dirty="0" err="1" smtClean="0"/>
              <a:t>звуко-слоговой</a:t>
            </a:r>
            <a:r>
              <a:rPr lang="ru-RU" sz="3000" dirty="0" smtClean="0"/>
              <a:t> анализ слов. Работа по </a:t>
            </a:r>
            <a:r>
              <a:rPr lang="ru-RU" sz="3000" dirty="0" err="1" smtClean="0"/>
              <a:t>звуко-слоговому</a:t>
            </a:r>
            <a:r>
              <a:rPr lang="ru-RU" sz="3000" dirty="0" smtClean="0"/>
              <a:t> анализу слов сочетается с работой по развитию речи, которая ведётся по всем направлениям.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курса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понятие «Звук» ; органы артикуляции, способы произнесения звука, его условное обозначение</a:t>
            </a:r>
          </a:p>
          <a:p>
            <a:r>
              <a:rPr lang="ru-RU" dirty="0" smtClean="0"/>
              <a:t>акустические характеристики звука: согласные и гласные звуки; твёрдые и мягкие согласные</a:t>
            </a:r>
          </a:p>
          <a:p>
            <a:r>
              <a:rPr lang="ru-RU" dirty="0" smtClean="0"/>
              <a:t>выделение в слове гласных звуков, согласных звуков, твёрдых и мягких согласных</a:t>
            </a:r>
          </a:p>
          <a:p>
            <a:r>
              <a:rPr lang="ru-RU" dirty="0" smtClean="0"/>
              <a:t>выделение звука в начале, в конце и в середине слова, определение положения звука в слове</a:t>
            </a:r>
          </a:p>
          <a:p>
            <a:r>
              <a:rPr lang="ru-RU" dirty="0" smtClean="0"/>
              <a:t>звуковой анализ состава слогов и слов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1.Звуки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domik_bukv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09612" y="404664"/>
            <a:ext cx="7638949" cy="6453336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860032" y="404664"/>
            <a:ext cx="4032448" cy="6192688"/>
          </a:xfrm>
        </p:spPr>
        <p:txBody>
          <a:bodyPr>
            <a:normAutofit/>
          </a:bodyPr>
          <a:lstStyle/>
          <a:p>
            <a:r>
              <a:rPr lang="ru-RU" dirty="0" smtClean="0"/>
              <a:t>Понятие «слог», слоговой анализ слов</a:t>
            </a:r>
          </a:p>
          <a:p>
            <a:r>
              <a:rPr lang="ru-RU" dirty="0" smtClean="0"/>
              <a:t>Подбор слов на заданное количество слогов</a:t>
            </a:r>
          </a:p>
          <a:p>
            <a:r>
              <a:rPr lang="ru-RU" dirty="0" smtClean="0"/>
              <a:t>Выделение в словах первого и последнего слогов</a:t>
            </a:r>
          </a:p>
          <a:p>
            <a:r>
              <a:rPr lang="ru-RU" dirty="0" smtClean="0"/>
              <a:t>Подбор слов на заданный слог</a:t>
            </a:r>
          </a:p>
          <a:p>
            <a:r>
              <a:rPr lang="ru-RU" dirty="0" smtClean="0"/>
              <a:t>чтение и составление слогов и слов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2.Слоги</a:t>
            </a:r>
            <a:endParaRPr lang="ru-RU" dirty="0"/>
          </a:p>
        </p:txBody>
      </p:sp>
      <p:pic>
        <p:nvPicPr>
          <p:cNvPr id="8196" name="Picture 4" descr="http://www.detishky.com/pics5/slogovaya-tablic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628800"/>
            <a:ext cx="4585353" cy="31409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nibera.ru/foto/kakimi_metodami_razvit_rech_reben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9349" y="1772816"/>
            <a:ext cx="5754651" cy="3776489"/>
          </a:xfrm>
          <a:prstGeom prst="rect">
            <a:avLst/>
          </a:prstGeom>
          <a:noFill/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9"/>
            <a:ext cx="3826768" cy="446795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Выявление различий в звуковом составе двух слов</a:t>
            </a:r>
          </a:p>
          <a:p>
            <a:r>
              <a:rPr lang="ru-RU" dirty="0" smtClean="0"/>
              <a:t>Составление слова из звуков и слогов, из первых звуков или слогов в названии картинок</a:t>
            </a:r>
          </a:p>
          <a:p>
            <a:r>
              <a:rPr lang="ru-RU" dirty="0" smtClean="0"/>
              <a:t>Изменение слов путём замены, перестановки, добавления, исключения звуков или слогов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3.Слова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sakhwomen.ru/images/stories/mamina_radost/rebenok_govorit_krasiv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3284984"/>
            <a:ext cx="5364088" cy="3218453"/>
          </a:xfrm>
          <a:prstGeom prst="rect">
            <a:avLst/>
          </a:prstGeom>
          <a:noFill/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39552" y="260648"/>
            <a:ext cx="8003232" cy="338783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Выявление повторяющихся в словах слогов с последующим их добавлением к другим словам</a:t>
            </a:r>
          </a:p>
          <a:p>
            <a:r>
              <a:rPr lang="ru-RU" dirty="0" smtClean="0"/>
              <a:t>Восстановление нарушенной последовательности звуков или слогов в структуре слова</a:t>
            </a:r>
          </a:p>
          <a:p>
            <a:r>
              <a:rPr lang="ru-RU" dirty="0" smtClean="0"/>
              <a:t>Последовательное преобразование слова в другие слова путём неоднократного изменения его звукового и слогового состава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Знакомство с буквами</a:t>
            </a:r>
          </a:p>
          <a:p>
            <a:r>
              <a:rPr lang="ru-RU" dirty="0" smtClean="0"/>
              <a:t>Дифференциация понятий «звук» и «буква»</a:t>
            </a:r>
          </a:p>
          <a:p>
            <a:r>
              <a:rPr lang="ru-RU" dirty="0" smtClean="0"/>
              <a:t>Согласные и гласные буквы</a:t>
            </a:r>
          </a:p>
          <a:p>
            <a:r>
              <a:rPr lang="ru-RU" dirty="0" smtClean="0"/>
              <a:t>Соотнесение букв и звуков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4.Буквы</a:t>
            </a:r>
            <a:endParaRPr lang="ru-RU" dirty="0"/>
          </a:p>
        </p:txBody>
      </p:sp>
      <p:pic>
        <p:nvPicPr>
          <p:cNvPr id="6146" name="Picture 2" descr="http://read.ru/covers_rr/big/145853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2420888"/>
            <a:ext cx="3058758" cy="4221088"/>
          </a:xfrm>
          <a:prstGeom prst="rect">
            <a:avLst/>
          </a:prstGeom>
          <a:noFill/>
        </p:spPr>
      </p:pic>
      <p:pic>
        <p:nvPicPr>
          <p:cNvPr id="5" name="Picture 2" descr="http://www.chudopredki.ru/uploads/posts/2010-12/1293710872_2472975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3318214"/>
            <a:ext cx="4355976" cy="35397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68760"/>
            <a:ext cx="5698976" cy="511256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Обучение ответам на вопросы, диалогическая речь</a:t>
            </a:r>
          </a:p>
          <a:p>
            <a:r>
              <a:rPr lang="ru-RU" dirty="0" smtClean="0"/>
              <a:t>Обучение составлению предложений, распространению предложений, добавлению недостающих слов</a:t>
            </a:r>
          </a:p>
          <a:p>
            <a:r>
              <a:rPr lang="ru-RU" dirty="0" smtClean="0"/>
              <a:t>Обучение подробному пересказу текста</a:t>
            </a:r>
          </a:p>
          <a:p>
            <a:r>
              <a:rPr lang="ru-RU" dirty="0" smtClean="0"/>
              <a:t>Обучение составлению рассказа-описания по сюжетной картинке, по серии картинок, на заданную тему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smtClean="0"/>
              <a:t>5.Связная устная речь</a:t>
            </a:r>
            <a:endParaRPr lang="ru-RU" dirty="0"/>
          </a:p>
        </p:txBody>
      </p:sp>
      <p:pic>
        <p:nvPicPr>
          <p:cNvPr id="5122" name="Picture 2" descr="http://mdou187.edu.yar.ru/uslugi_naseleniyu/41371_w330_h27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1766" y="1916832"/>
            <a:ext cx="3307620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</TotalTime>
  <Words>376</Words>
  <Application>Microsoft Office PowerPoint</Application>
  <PresentationFormat>Экран (4:3)</PresentationFormat>
  <Paragraphs>43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Открытая</vt:lpstr>
      <vt:lpstr>Консультация для родителей на тему:</vt:lpstr>
      <vt:lpstr>Цель курса</vt:lpstr>
      <vt:lpstr>1.Звуки</vt:lpstr>
      <vt:lpstr>Слайд 4</vt:lpstr>
      <vt:lpstr>2.Слоги</vt:lpstr>
      <vt:lpstr>3.Слова</vt:lpstr>
      <vt:lpstr>Слайд 7</vt:lpstr>
      <vt:lpstr>4.Буквы</vt:lpstr>
      <vt:lpstr>5.Связная устная речь</vt:lpstr>
      <vt:lpstr>  6.Развитие связной устной речи</vt:lpstr>
      <vt:lpstr>Ход занятия:</vt:lpstr>
      <vt:lpstr>Вывод: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Консультация для родителей на тему:</dc:title>
  <dc:creator>Алена</dc:creator>
  <cp:lastModifiedBy>1</cp:lastModifiedBy>
  <cp:revision>4</cp:revision>
  <dcterms:created xsi:type="dcterms:W3CDTF">2015-05-20T12:50:59Z</dcterms:created>
  <dcterms:modified xsi:type="dcterms:W3CDTF">2015-05-20T15:23:56Z</dcterms:modified>
</cp:coreProperties>
</file>