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5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624736" cy="26642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«История и современное состояние гербарного фонда кафедры ботаники, теории и методики обучения биологии»</a:t>
            </a:r>
            <a:endParaRPr lang="ru-RU" sz="28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3789040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Исполнитель: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тудентка 353 группы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Зульфия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аликовна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Алисултановна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Научный руководитель: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канд.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наук., доцент кафедры ботаники, теории и методики обучения биологии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Елена Александровна Дмитриева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7966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Борис Алексеевич Федченко</a:t>
            </a: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3729608" cy="4630648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Ботаник-систематик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путешественник.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1905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Федченко защитил диссертацию на степень магистра ботаники.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1908–1917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гг.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руководил ботаническими экспедициями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Малик\Desktop\пер фото\0022-017-Fedotov-Pavel-Andreevich-авпва1815-1852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556792"/>
            <a:ext cx="3886201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7966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Евге́ний</a:t>
            </a:r>
            <a:r>
              <a:rPr lang="ru-RU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Григо́рьевич</a:t>
            </a:r>
            <a:r>
              <a:rPr lang="ru-RU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 Бобров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3425584" cy="3982576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Доктор биологических наук</a:t>
            </a:r>
          </a:p>
          <a:p>
            <a:pPr indent="0"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Е.Г.Бобров является  автором  лучшей из написанных на русском языке биографий великого шведского натуралиста Карла Линнея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Малик\Desktop\пер фото\iапра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528392" cy="4586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Гербарные коллекции в шкафах расположены по системе </a:t>
            </a:r>
            <a:r>
              <a:rPr lang="ru-RU" sz="3600" dirty="0" err="1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Энглера</a:t>
            </a:r>
            <a:endParaRPr lang="ru-RU" sz="3600" dirty="0"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Малик\Desktop\пер фото\DSC02041паа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700808"/>
            <a:ext cx="6765503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Тематические коллекции гербария</a:t>
            </a:r>
            <a:endParaRPr lang="ru-RU" sz="3600" dirty="0"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916832"/>
            <a:ext cx="8100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Дальний Восток (коллекции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Хабаровского, Приморского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краёв,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Камчатки,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Чукотского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автономного округа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Кольский полуостров (Кандалакшский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залив,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гора Крестов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Крым.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Закавказье.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Белорусия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79988" y="2276872"/>
            <a:ext cx="7036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Болото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Варгазное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Тутаевский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Болото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Нагорьевское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Переславский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район.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Болото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Сахатское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Ростовский район.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Монашеское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урочище,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Ростовский район.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Болото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Пыханское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Первомайский район.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Болото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Карачуново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Большесельский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район.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Растения, собранные из разных заказников</a:t>
            </a:r>
            <a:b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99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лик\Desktop\пер фото\S00YTU0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884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498080" cy="508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Первоначально понятие «гербарий» обозначало  книгу – «травник» </a:t>
            </a: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endParaRPr lang="ru-RU" sz="36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0000143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5" y="1844824"/>
            <a:ext cx="6482555" cy="5013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лик\Desktop\пер фото\37018_html_m1b536e18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16889" r="16889"/>
          <a:stretch>
            <a:fillRect/>
          </a:stretch>
        </p:blipFill>
        <p:spPr bwMode="auto">
          <a:xfrm>
            <a:off x="999682" y="1344434"/>
            <a:ext cx="3888432" cy="3253587"/>
          </a:xfrm>
          <a:prstGeom prst="rect">
            <a:avLst/>
          </a:prstGeom>
          <a:noFill/>
        </p:spPr>
      </p:pic>
      <p:pic>
        <p:nvPicPr>
          <p:cNvPr id="1028" name="Picture 4" descr="C:\Users\Малик\Desktop\пер фото\m6e075a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194" y="1433337"/>
            <a:ext cx="4498975" cy="30757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661248"/>
            <a:ext cx="2031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Гербарная сетка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5693216"/>
            <a:ext cx="213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Гербарная папка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0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Оборудование, необходимое для сбора гербария</a:t>
            </a:r>
            <a:endParaRPr lang="ru-RU" sz="36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331640" y="3861048"/>
            <a:ext cx="504056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8104" y="4149080"/>
            <a:ext cx="144016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7831" y="116632"/>
            <a:ext cx="7996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История гербарного фонда</a:t>
            </a:r>
          </a:p>
          <a:p>
            <a:pPr algn="ctr"/>
            <a:r>
              <a:rPr lang="ru-RU" sz="3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ЯГПУ имени К.Д. Ушинского</a:t>
            </a:r>
            <a:endParaRPr lang="ru-RU" sz="36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Малик\Desktop\пер фото\180px-Shakп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63509"/>
            <a:ext cx="2952328" cy="40770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5955" y="5517232"/>
            <a:ext cx="294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Николай Иванович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Шаханин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(1890–1955)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618788"/>
            <a:ext cx="55446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1926 г. Н.И.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Шаханин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создал ботанический сад при кафедре ботаники ЯГПИ, который существует в настоящее время.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многолетнюю безупречную работу Н.И.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Шаханин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был награждён «Орденом Ленина», медалью «За доблестный труд в Великой Отечественной войне 1941–1945 гг.», знаком «Отличник народного образования».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9406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Гербарный материал </a:t>
            </a:r>
            <a:b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К. Рихтера </a:t>
            </a:r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(К. </a:t>
            </a:r>
            <a:r>
              <a:rPr lang="en-US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Richter</a:t>
            </a:r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Малик\Desktop\пер фото\DSC02026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001534" cy="5112568"/>
          </a:xfrm>
          <a:prstGeom prst="rect">
            <a:avLst/>
          </a:prstGeom>
          <a:noFill/>
        </p:spPr>
      </p:pic>
      <p:pic>
        <p:nvPicPr>
          <p:cNvPr id="4099" name="Picture 3" descr="C:\Users\Малик\Desktop\пер фото\DSC02027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754" y="2489970"/>
            <a:ext cx="4052696" cy="302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0126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Гербарный материал</a:t>
            </a:r>
            <a:b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err="1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Мише́ля</a:t>
            </a: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Гандоже</a:t>
            </a: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́ </a:t>
            </a:r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Gandoger</a:t>
            </a:r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ru-RU" sz="36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effectLst/>
                <a:latin typeface="Arial" pitchFamily="34" charset="0"/>
                <a:cs typeface="Arial" pitchFamily="34" charset="0"/>
              </a:rPr>
            </a:br>
            <a:endParaRPr lang="ru-RU" sz="36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Малик\Desktop\пер фото\DSC02036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816424" cy="5112568"/>
          </a:xfrm>
          <a:prstGeom prst="rect">
            <a:avLst/>
          </a:prstGeom>
          <a:noFill/>
        </p:spPr>
      </p:pic>
      <p:pic>
        <p:nvPicPr>
          <p:cNvPr id="5123" name="Picture 3" descr="C:\Users\Малик\Desktop\пер фото\DSC02038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85839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890080" cy="9406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Гербарный материал </a:t>
            </a: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Жоржа </a:t>
            </a:r>
            <a:r>
              <a:rPr lang="ru-RU" sz="3600" dirty="0" err="1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Ру</a:t>
            </a: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Rouy</a:t>
            </a:r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Малик\Desktop\пер фото\DSC02018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032448" cy="4968552"/>
          </a:xfrm>
          <a:prstGeom prst="rect">
            <a:avLst/>
          </a:prstGeom>
          <a:noFill/>
        </p:spPr>
      </p:pic>
      <p:pic>
        <p:nvPicPr>
          <p:cNvPr id="6147" name="Picture 3" descr="C:\Users\Малик\Desktop\пер фото\DSC02019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57" y="2492896"/>
            <a:ext cx="396079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890080" cy="15121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Гербарные коллекции</a:t>
            </a:r>
            <a:b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err="1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Бартелеми</a:t>
            </a: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́ Шарля </a:t>
            </a:r>
            <a:r>
              <a:rPr lang="ru-RU" sz="3600" dirty="0" err="1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Жозе́фа</a:t>
            </a:r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, барона </a:t>
            </a:r>
            <a:r>
              <a:rPr lang="ru-RU" sz="3600" dirty="0" err="1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Дюмортье</a:t>
            </a:r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́ (</a:t>
            </a:r>
            <a:r>
              <a:rPr lang="en-US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Morthier</a:t>
            </a:r>
            <a:r>
              <a:rPr lang="ru-RU" sz="3600" dirty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ru-RU" sz="36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844824"/>
            <a:ext cx="4320480" cy="468052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Бельгийский ботаник, естествоиспытатель и политический деятель, изучавший флору Бельгии.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Многочисленные научные работы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Дюмортье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касаются систематики и анатомии растений.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Малик\Desktop\пер фото\Barthélémy_du_Mortierвпа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816424" cy="4995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  <a:t>Флёров Александр Фёдорович </a:t>
            </a:r>
            <a:br>
              <a:rPr lang="ru-RU" sz="3600" dirty="0" smtClean="0">
                <a:solidFill>
                  <a:srgbClr val="99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524000"/>
            <a:ext cx="4608512" cy="4497288"/>
          </a:xfrm>
        </p:spPr>
        <p:txBody>
          <a:bodyPr>
            <a:norm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Известный отечественный ботаник (флорист, геоботаник,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болотовед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), физиолог растений, доктор биологических наук, профессор, популяризатор ботанических знаний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Малик\Desktop\пер фото\photoывп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28392" cy="4969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555</TotalTime>
  <Words>332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«История и современное состояние гербарного фонда кафедры ботаники, теории и методики обучения биологии»</vt:lpstr>
      <vt:lpstr>Первоначально понятие «гербарий» обозначало  книгу – «травник»  </vt:lpstr>
      <vt:lpstr>Презентация PowerPoint</vt:lpstr>
      <vt:lpstr>Презентация PowerPoint</vt:lpstr>
      <vt:lpstr>Гербарный материал  К. Рихтера (К. Richter)  </vt:lpstr>
      <vt:lpstr>Гербарный материал Мише́ля Гандоже́ (M. Gandoger)  </vt:lpstr>
      <vt:lpstr>Гербарный материал Жоржа Ру   (G. Rouy)  </vt:lpstr>
      <vt:lpstr>Гербарные коллекции Бартелеми́ Шарля Жозе́фа, барона Дюмортье́ (D. Morthier)  </vt:lpstr>
      <vt:lpstr>Флёров Александр Фёдорович  </vt:lpstr>
      <vt:lpstr>Борис Алексеевич Федченко </vt:lpstr>
      <vt:lpstr>Евге́ний Григо́рьевич Бобров  </vt:lpstr>
      <vt:lpstr>Гербарные коллекции в шкафах расположены по системе Энглера</vt:lpstr>
      <vt:lpstr>Тематические коллекции гербария</vt:lpstr>
      <vt:lpstr>Растения, собранные из разных заказников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История и современное состояние гербарного фонда кафедры ботаники, теории и методики обучения биологии»</dc:title>
  <dc:creator>Малик</dc:creator>
  <cp:lastModifiedBy>123</cp:lastModifiedBy>
  <cp:revision>73</cp:revision>
  <dcterms:created xsi:type="dcterms:W3CDTF">2014-03-10T15:10:04Z</dcterms:created>
  <dcterms:modified xsi:type="dcterms:W3CDTF">2014-04-21T16:21:19Z</dcterms:modified>
</cp:coreProperties>
</file>